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7" r:id="rId6"/>
    <p:sldId id="257" r:id="rId7"/>
    <p:sldId id="268" r:id="rId8"/>
    <p:sldId id="259" r:id="rId9"/>
    <p:sldId id="276" r:id="rId10"/>
    <p:sldId id="265" r:id="rId11"/>
    <p:sldId id="26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/>
  </p:normalViewPr>
  <p:slideViewPr>
    <p:cSldViewPr snapToGrid="0">
      <p:cViewPr>
        <p:scale>
          <a:sx n="76" d="100"/>
          <a:sy n="76" d="100"/>
        </p:scale>
        <p:origin x="-522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6FC58-4C1B-469C-9E6E-0DAD99C9DD40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99E4D-9484-4281-8592-0554AB37A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16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78BB1-325D-40BD-AAFA-3A8D6A4653F7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09049-7AD8-49DF-8B52-3B9E4AD80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2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9049-7AD8-49DF-8B52-3B9E4AD80B6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63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9049-7AD8-49DF-8B52-3B9E4AD80B6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6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9049-7AD8-49DF-8B52-3B9E4AD80B6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44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9049-7AD8-49DF-8B52-3B9E4AD80B6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9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9049-7AD8-49DF-8B52-3B9E4AD80B6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66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9049-7AD8-49DF-8B52-3B9E4AD80B6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18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9049-7AD8-49DF-8B52-3B9E4AD80B6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27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9049-7AD8-49DF-8B52-3B9E4AD80B6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170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9049-7AD8-49DF-8B52-3B9E4AD80B6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97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9049-7AD8-49DF-8B52-3B9E4AD80B6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97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0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5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3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4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6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6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6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7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0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9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8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75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0" y="1"/>
            <a:ext cx="12192000" cy="419100"/>
            <a:chOff x="0" y="0"/>
            <a:chExt cx="12192000" cy="709607"/>
          </a:xfrm>
        </p:grpSpPr>
        <p:sp>
          <p:nvSpPr>
            <p:cNvPr id="2" name="Obdélník 1"/>
            <p:cNvSpPr/>
            <p:nvPr/>
          </p:nvSpPr>
          <p:spPr>
            <a:xfrm>
              <a:off x="0" y="0"/>
              <a:ext cx="12192000" cy="6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Obdélník 2"/>
            <p:cNvSpPr/>
            <p:nvPr/>
          </p:nvSpPr>
          <p:spPr>
            <a:xfrm>
              <a:off x="0" y="648647"/>
              <a:ext cx="12192000" cy="60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0" y="6805839"/>
            <a:ext cx="12192000" cy="45719"/>
            <a:chOff x="0" y="6633173"/>
            <a:chExt cx="12192000" cy="218386"/>
          </a:xfrm>
        </p:grpSpPr>
        <p:sp>
          <p:nvSpPr>
            <p:cNvPr id="8" name="Obdélník 7"/>
            <p:cNvSpPr/>
            <p:nvPr/>
          </p:nvSpPr>
          <p:spPr>
            <a:xfrm flipV="1">
              <a:off x="0" y="6633173"/>
              <a:ext cx="12192000" cy="218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 flipV="1">
              <a:off x="0" y="672189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124702" y="2379927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 spuštění </a:t>
            </a:r>
            <a:r>
              <a:rPr lang="cs-CZ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service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desk</a:t>
            </a:r>
            <a:endParaRPr lang="cs-CZ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Zvolte následující odkaz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1"/>
          <a:stretch/>
        </p:blipFill>
        <p:spPr>
          <a:xfrm>
            <a:off x="2842171" y="566505"/>
            <a:ext cx="5341548" cy="5659877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3475470" y="2532681"/>
            <a:ext cx="764771" cy="3408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519581" y="733177"/>
            <a:ext cx="3470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 správné zobrazení celé aplikace doporučujeme využít následující webové prohlížeče: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Internet Explorer 10, 11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Google Chrome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Opera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cs-CZ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Mozzila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Firefox</a:t>
            </a:r>
            <a:endParaRPr lang="cs-CZ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519581" y="2934913"/>
            <a:ext cx="3470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Máte-li na svém počítači starší verze operačních systémů, </a:t>
            </a:r>
            <a:b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bude Vám doinstalován jeden z výše uvedených prohlížečů.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Změna se projeví při nejbližším restartování Vašeho počítače.</a:t>
            </a:r>
          </a:p>
        </p:txBody>
      </p:sp>
    </p:spTree>
    <p:extLst>
      <p:ext uri="{BB962C8B-B14F-4D97-AF65-F5344CB8AC3E}">
        <p14:creationId xmlns:p14="http://schemas.microsoft.com/office/powerpoint/2010/main" val="30869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7" y="2409848"/>
            <a:ext cx="11938715" cy="3819340"/>
          </a:xfrm>
          <a:prstGeom prst="rect">
            <a:avLst/>
          </a:prstGeom>
        </p:spPr>
      </p:pic>
      <p:grpSp>
        <p:nvGrpSpPr>
          <p:cNvPr id="29" name="Skupina 28"/>
          <p:cNvGrpSpPr/>
          <p:nvPr/>
        </p:nvGrpSpPr>
        <p:grpSpPr>
          <a:xfrm>
            <a:off x="0" y="1"/>
            <a:ext cx="12192000" cy="419100"/>
            <a:chOff x="0" y="0"/>
            <a:chExt cx="12192000" cy="709607"/>
          </a:xfrm>
        </p:grpSpPr>
        <p:sp>
          <p:nvSpPr>
            <p:cNvPr id="30" name="Obdélník 29"/>
            <p:cNvSpPr/>
            <p:nvPr/>
          </p:nvSpPr>
          <p:spPr>
            <a:xfrm>
              <a:off x="0" y="0"/>
              <a:ext cx="12192000" cy="6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0" y="648647"/>
              <a:ext cx="12192000" cy="60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0" y="6805839"/>
            <a:ext cx="12192000" cy="45719"/>
            <a:chOff x="0" y="6633173"/>
            <a:chExt cx="12192000" cy="218386"/>
          </a:xfrm>
        </p:grpSpPr>
        <p:sp>
          <p:nvSpPr>
            <p:cNvPr id="33" name="Obdélník 32"/>
            <p:cNvSpPr/>
            <p:nvPr/>
          </p:nvSpPr>
          <p:spPr>
            <a:xfrm flipV="1">
              <a:off x="0" y="6633173"/>
              <a:ext cx="12192000" cy="218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>
            <a:xfrm flipV="1">
              <a:off x="0" y="672189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657225" y="-9525"/>
            <a:ext cx="552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Znalostní báze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06732" y="798325"/>
            <a:ext cx="82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 znalostní bázi můžete využít vyhledávání </a:t>
            </a:r>
          </a:p>
        </p:txBody>
      </p:sp>
      <p:sp>
        <p:nvSpPr>
          <p:cNvPr id="37" name="Šipka doprava 36"/>
          <p:cNvSpPr/>
          <p:nvPr/>
        </p:nvSpPr>
        <p:spPr>
          <a:xfrm rot="10800000">
            <a:off x="1640265" y="3740532"/>
            <a:ext cx="764771" cy="3408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6732" y="1559473"/>
            <a:ext cx="82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Následně zvolte příslušný článek </a:t>
            </a:r>
          </a:p>
        </p:txBody>
      </p:sp>
      <p:sp>
        <p:nvSpPr>
          <p:cNvPr id="16" name="Šipka doprava 15"/>
          <p:cNvSpPr/>
          <p:nvPr/>
        </p:nvSpPr>
        <p:spPr>
          <a:xfrm rot="10800000">
            <a:off x="2140394" y="4489499"/>
            <a:ext cx="764771" cy="3408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9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0" y="1"/>
            <a:ext cx="12192000" cy="419100"/>
            <a:chOff x="0" y="0"/>
            <a:chExt cx="12192000" cy="709607"/>
          </a:xfrm>
        </p:grpSpPr>
        <p:sp>
          <p:nvSpPr>
            <p:cNvPr id="13" name="Obdélník 12"/>
            <p:cNvSpPr/>
            <p:nvPr/>
          </p:nvSpPr>
          <p:spPr>
            <a:xfrm>
              <a:off x="0" y="0"/>
              <a:ext cx="12192000" cy="6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0" y="648647"/>
              <a:ext cx="12192000" cy="60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0" y="6805839"/>
            <a:ext cx="12192000" cy="45719"/>
            <a:chOff x="0" y="6633173"/>
            <a:chExt cx="12192000" cy="218386"/>
          </a:xfrm>
        </p:grpSpPr>
        <p:sp>
          <p:nvSpPr>
            <p:cNvPr id="16" name="Obdélník 15"/>
            <p:cNvSpPr/>
            <p:nvPr/>
          </p:nvSpPr>
          <p:spPr>
            <a:xfrm flipV="1">
              <a:off x="0" y="6633173"/>
              <a:ext cx="12192000" cy="218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 flipV="1">
              <a:off x="0" y="672189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1299" r="2292" b="2634"/>
          <a:stretch/>
        </p:blipFill>
        <p:spPr>
          <a:xfrm>
            <a:off x="2233527" y="2689395"/>
            <a:ext cx="3316778" cy="23880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798" r="885" b="414"/>
          <a:stretch/>
        </p:blipFill>
        <p:spPr>
          <a:xfrm>
            <a:off x="6219825" y="2689395"/>
            <a:ext cx="3161889" cy="238808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3407" y="1189780"/>
            <a:ext cx="821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Budete-li vyzváni pro zadání jména a hesla,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adejte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aše doménové jméno a heslo, které používáte pro přihlášení do počítače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03671" y="5137619"/>
            <a:ext cx="177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Internet Explorer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76921" y="5131456"/>
            <a:ext cx="16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Google Chrome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5"/>
          <a:stretch/>
        </p:blipFill>
        <p:spPr>
          <a:xfrm>
            <a:off x="114300" y="2441550"/>
            <a:ext cx="11951326" cy="370207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57225" y="114300"/>
            <a:ext cx="437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Přehled požadavků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351039" y="4579458"/>
            <a:ext cx="764771" cy="3408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18232" y="979875"/>
            <a:ext cx="409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 přihlášení do systému uvidíte přehled Vašich již dříve zadaných požadavků.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18231" y="1635760"/>
            <a:ext cx="4308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Chcete-li zobrazit detailní informace 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požadavku, klikněte na Název požadavku.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0" y="1"/>
            <a:ext cx="12192000" cy="419100"/>
            <a:chOff x="0" y="0"/>
            <a:chExt cx="12192000" cy="709607"/>
          </a:xfrm>
        </p:grpSpPr>
        <p:sp>
          <p:nvSpPr>
            <p:cNvPr id="14" name="Obdélník 13"/>
            <p:cNvSpPr/>
            <p:nvPr/>
          </p:nvSpPr>
          <p:spPr>
            <a:xfrm>
              <a:off x="0" y="0"/>
              <a:ext cx="12192000" cy="6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0" y="648647"/>
              <a:ext cx="12192000" cy="60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0" y="6805839"/>
            <a:ext cx="12192000" cy="45719"/>
            <a:chOff x="0" y="6633173"/>
            <a:chExt cx="12192000" cy="218386"/>
          </a:xfrm>
        </p:grpSpPr>
        <p:sp>
          <p:nvSpPr>
            <p:cNvPr id="17" name="Obdélník 16"/>
            <p:cNvSpPr/>
            <p:nvPr/>
          </p:nvSpPr>
          <p:spPr>
            <a:xfrm flipV="1">
              <a:off x="0" y="6633173"/>
              <a:ext cx="12192000" cy="218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>
            <a:xfrm flipV="1">
              <a:off x="0" y="672189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030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0" y="1"/>
            <a:ext cx="12192000" cy="419100"/>
            <a:chOff x="0" y="0"/>
            <a:chExt cx="12192000" cy="709607"/>
          </a:xfrm>
        </p:grpSpPr>
        <p:sp>
          <p:nvSpPr>
            <p:cNvPr id="13" name="Obdélník 12"/>
            <p:cNvSpPr/>
            <p:nvPr/>
          </p:nvSpPr>
          <p:spPr>
            <a:xfrm>
              <a:off x="0" y="0"/>
              <a:ext cx="12192000" cy="6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0" y="648647"/>
              <a:ext cx="12192000" cy="60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0" y="6805839"/>
            <a:ext cx="12192000" cy="45719"/>
            <a:chOff x="0" y="6633173"/>
            <a:chExt cx="12192000" cy="218386"/>
          </a:xfrm>
        </p:grpSpPr>
        <p:sp>
          <p:nvSpPr>
            <p:cNvPr id="16" name="Obdélník 15"/>
            <p:cNvSpPr/>
            <p:nvPr/>
          </p:nvSpPr>
          <p:spPr>
            <a:xfrm flipV="1">
              <a:off x="0" y="6633173"/>
              <a:ext cx="12192000" cy="218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 flipV="1">
              <a:off x="0" y="672189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47"/>
            <a:ext cx="12192000" cy="561868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57225" y="0"/>
            <a:ext cx="437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Vytvoření nového požadavku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59432" y="1750846"/>
            <a:ext cx="82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 vytvoření nového požadavku zvolte „+ Vytvořit nový požadavek“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9628389" y="1793665"/>
            <a:ext cx="764771" cy="3408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0" y="1"/>
            <a:ext cx="12192000" cy="419100"/>
            <a:chOff x="0" y="0"/>
            <a:chExt cx="12192000" cy="709607"/>
          </a:xfrm>
        </p:grpSpPr>
        <p:sp>
          <p:nvSpPr>
            <p:cNvPr id="16" name="Obdélník 15"/>
            <p:cNvSpPr/>
            <p:nvPr/>
          </p:nvSpPr>
          <p:spPr>
            <a:xfrm>
              <a:off x="0" y="0"/>
              <a:ext cx="12192000" cy="6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0" y="648647"/>
              <a:ext cx="12192000" cy="60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0" y="6805839"/>
            <a:ext cx="12192000" cy="45719"/>
            <a:chOff x="0" y="6633173"/>
            <a:chExt cx="12192000" cy="218386"/>
          </a:xfrm>
        </p:grpSpPr>
        <p:sp>
          <p:nvSpPr>
            <p:cNvPr id="19" name="Obdélník 18"/>
            <p:cNvSpPr/>
            <p:nvPr/>
          </p:nvSpPr>
          <p:spPr>
            <a:xfrm flipV="1">
              <a:off x="0" y="6633173"/>
              <a:ext cx="12192000" cy="218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/>
            <p:cNvSpPr/>
            <p:nvPr/>
          </p:nvSpPr>
          <p:spPr>
            <a:xfrm flipV="1">
              <a:off x="0" y="672189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284"/>
            <a:ext cx="12192000" cy="5712211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57225" y="-9525"/>
            <a:ext cx="533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Vytvoření nového požadavku – aktuální zprávy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3656"/>
            <a:ext cx="12192000" cy="1115237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1780852" y="3560730"/>
            <a:ext cx="821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 tomto místě Vám budou zobrazovány aktuální zprávy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(například o plánovaných odstávkách atd.)</a:t>
            </a:r>
          </a:p>
        </p:txBody>
      </p:sp>
      <p:sp>
        <p:nvSpPr>
          <p:cNvPr id="22" name="Šipka doprava 21"/>
          <p:cNvSpPr/>
          <p:nvPr/>
        </p:nvSpPr>
        <p:spPr>
          <a:xfrm rot="5400000">
            <a:off x="1308636" y="3849315"/>
            <a:ext cx="764771" cy="3408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0" y="1"/>
            <a:ext cx="12192000" cy="419100"/>
            <a:chOff x="0" y="0"/>
            <a:chExt cx="12192000" cy="709607"/>
          </a:xfrm>
        </p:grpSpPr>
        <p:sp>
          <p:nvSpPr>
            <p:cNvPr id="16" name="Obdélník 15"/>
            <p:cNvSpPr/>
            <p:nvPr/>
          </p:nvSpPr>
          <p:spPr>
            <a:xfrm>
              <a:off x="0" y="0"/>
              <a:ext cx="12192000" cy="6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0" y="648647"/>
              <a:ext cx="12192000" cy="60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0" y="6805839"/>
            <a:ext cx="12192000" cy="45719"/>
            <a:chOff x="0" y="6633173"/>
            <a:chExt cx="12192000" cy="218386"/>
          </a:xfrm>
        </p:grpSpPr>
        <p:sp>
          <p:nvSpPr>
            <p:cNvPr id="19" name="Obdélník 18"/>
            <p:cNvSpPr/>
            <p:nvPr/>
          </p:nvSpPr>
          <p:spPr>
            <a:xfrm flipV="1">
              <a:off x="0" y="6633173"/>
              <a:ext cx="12192000" cy="218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/>
            <p:cNvSpPr/>
            <p:nvPr/>
          </p:nvSpPr>
          <p:spPr>
            <a:xfrm flipV="1">
              <a:off x="0" y="672189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284"/>
            <a:ext cx="12192000" cy="571221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21182" y="1712746"/>
            <a:ext cx="82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Zvolte oblast, které se týká Váš požadavek</a:t>
            </a:r>
          </a:p>
        </p:txBody>
      </p:sp>
      <p:sp>
        <p:nvSpPr>
          <p:cNvPr id="4" name="Ovál 3"/>
          <p:cNvSpPr/>
          <p:nvPr/>
        </p:nvSpPr>
        <p:spPr>
          <a:xfrm>
            <a:off x="314325" y="2590800"/>
            <a:ext cx="819150" cy="819150"/>
          </a:xfrm>
          <a:prstGeom prst="ellipse">
            <a:avLst/>
          </a:prstGeom>
          <a:solidFill>
            <a:srgbClr val="E48312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764032" y="2590800"/>
            <a:ext cx="819150" cy="819150"/>
          </a:xfrm>
          <a:prstGeom prst="ellipse">
            <a:avLst/>
          </a:prstGeom>
          <a:solidFill>
            <a:srgbClr val="E48312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3526157" y="2590800"/>
            <a:ext cx="819150" cy="819150"/>
          </a:xfrm>
          <a:prstGeom prst="ellipse">
            <a:avLst/>
          </a:prstGeom>
          <a:solidFill>
            <a:srgbClr val="E48312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187316" y="2590800"/>
            <a:ext cx="819150" cy="819150"/>
          </a:xfrm>
          <a:prstGeom prst="ellipse">
            <a:avLst/>
          </a:prstGeom>
          <a:solidFill>
            <a:srgbClr val="E48312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6686550" y="2590800"/>
            <a:ext cx="819150" cy="819150"/>
          </a:xfrm>
          <a:prstGeom prst="ellipse">
            <a:avLst/>
          </a:prstGeom>
          <a:solidFill>
            <a:srgbClr val="E48312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57225" y="-9525"/>
            <a:ext cx="437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Vytvoření nového požadavku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0" y="1"/>
            <a:ext cx="12192000" cy="419100"/>
            <a:chOff x="0" y="0"/>
            <a:chExt cx="12192000" cy="709607"/>
          </a:xfrm>
        </p:grpSpPr>
        <p:sp>
          <p:nvSpPr>
            <p:cNvPr id="15" name="Obdélník 14"/>
            <p:cNvSpPr/>
            <p:nvPr/>
          </p:nvSpPr>
          <p:spPr>
            <a:xfrm>
              <a:off x="0" y="0"/>
              <a:ext cx="12192000" cy="6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0" y="648647"/>
              <a:ext cx="12192000" cy="60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0" y="6805839"/>
            <a:ext cx="12192000" cy="45719"/>
            <a:chOff x="0" y="6633173"/>
            <a:chExt cx="12192000" cy="218386"/>
          </a:xfrm>
        </p:grpSpPr>
        <p:sp>
          <p:nvSpPr>
            <p:cNvPr id="18" name="Obdélník 17"/>
            <p:cNvSpPr/>
            <p:nvPr/>
          </p:nvSpPr>
          <p:spPr>
            <a:xfrm flipV="1">
              <a:off x="0" y="6633173"/>
              <a:ext cx="12192000" cy="218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 flipV="1">
              <a:off x="0" y="672189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657225" y="0"/>
            <a:ext cx="552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Přihlášení na Interní kurzy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5"/>
          <a:stretch/>
        </p:blipFill>
        <p:spPr>
          <a:xfrm>
            <a:off x="57150" y="723900"/>
            <a:ext cx="1533739" cy="9955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47"/>
          <a:stretch/>
        </p:blipFill>
        <p:spPr>
          <a:xfrm>
            <a:off x="2105239" y="1047816"/>
            <a:ext cx="781836" cy="671600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1686246" y="1455420"/>
            <a:ext cx="323636" cy="19621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21853"/>
            <a:ext cx="10991850" cy="420947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097120" y="801145"/>
            <a:ext cx="619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Vyberte si z nabídky termínů všech kurzů a zvolte  „+Přihlásit se“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8075814" y="4855396"/>
            <a:ext cx="764771" cy="3408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097120" y="1292695"/>
            <a:ext cx="619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Chcete-li přihlásit jiného kolegu do kurzu, na který jste se Vy již přihlásili  zvolte „+Přihlásit“</a:t>
            </a:r>
          </a:p>
        </p:txBody>
      </p:sp>
      <p:sp>
        <p:nvSpPr>
          <p:cNvPr id="21" name="Šipka doprava 20"/>
          <p:cNvSpPr/>
          <p:nvPr/>
        </p:nvSpPr>
        <p:spPr>
          <a:xfrm>
            <a:off x="9052461" y="5790502"/>
            <a:ext cx="764771" cy="3408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77" y="1455420"/>
            <a:ext cx="304843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0" y="1"/>
            <a:ext cx="12192000" cy="419100"/>
            <a:chOff x="0" y="0"/>
            <a:chExt cx="12192000" cy="709607"/>
          </a:xfrm>
        </p:grpSpPr>
        <p:sp>
          <p:nvSpPr>
            <p:cNvPr id="18" name="Obdélník 17"/>
            <p:cNvSpPr/>
            <p:nvPr/>
          </p:nvSpPr>
          <p:spPr>
            <a:xfrm>
              <a:off x="0" y="0"/>
              <a:ext cx="12192000" cy="6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0" y="648647"/>
              <a:ext cx="12192000" cy="60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0" y="6805839"/>
            <a:ext cx="12192000" cy="45719"/>
            <a:chOff x="0" y="6633173"/>
            <a:chExt cx="12192000" cy="218386"/>
          </a:xfrm>
        </p:grpSpPr>
        <p:sp>
          <p:nvSpPr>
            <p:cNvPr id="21" name="Obdélník 20"/>
            <p:cNvSpPr/>
            <p:nvPr/>
          </p:nvSpPr>
          <p:spPr>
            <a:xfrm flipV="1">
              <a:off x="0" y="6633173"/>
              <a:ext cx="12192000" cy="218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/>
            <p:cNvSpPr/>
            <p:nvPr/>
          </p:nvSpPr>
          <p:spPr>
            <a:xfrm flipV="1">
              <a:off x="0" y="672189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657225" y="0"/>
            <a:ext cx="552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Přihlášení na Interní kurzy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3" y="808578"/>
            <a:ext cx="11124762" cy="562939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769205" y="5381831"/>
            <a:ext cx="82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Zvolte zda školení vyplývá z plánu vzdělávání</a:t>
            </a:r>
          </a:p>
        </p:txBody>
      </p:sp>
      <p:sp>
        <p:nvSpPr>
          <p:cNvPr id="11" name="Šipka doprava 10"/>
          <p:cNvSpPr/>
          <p:nvPr/>
        </p:nvSpPr>
        <p:spPr>
          <a:xfrm rot="10800000">
            <a:off x="4937759" y="5413119"/>
            <a:ext cx="764771" cy="3408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09900" y="6007502"/>
            <a:ext cx="82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Přihlaste se pomocí volby „Přihlásit se“</a:t>
            </a:r>
          </a:p>
        </p:txBody>
      </p:sp>
      <p:sp>
        <p:nvSpPr>
          <p:cNvPr id="16" name="Šipka doprava 15"/>
          <p:cNvSpPr/>
          <p:nvPr/>
        </p:nvSpPr>
        <p:spPr>
          <a:xfrm rot="10800000">
            <a:off x="2127884" y="6017148"/>
            <a:ext cx="764771" cy="3408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kupina 28"/>
          <p:cNvGrpSpPr/>
          <p:nvPr/>
        </p:nvGrpSpPr>
        <p:grpSpPr>
          <a:xfrm>
            <a:off x="0" y="1"/>
            <a:ext cx="12192000" cy="419100"/>
            <a:chOff x="0" y="0"/>
            <a:chExt cx="12192000" cy="709607"/>
          </a:xfrm>
        </p:grpSpPr>
        <p:sp>
          <p:nvSpPr>
            <p:cNvPr id="30" name="Obdélník 29"/>
            <p:cNvSpPr/>
            <p:nvPr/>
          </p:nvSpPr>
          <p:spPr>
            <a:xfrm>
              <a:off x="0" y="0"/>
              <a:ext cx="12192000" cy="6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0" y="648647"/>
              <a:ext cx="12192000" cy="60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0" y="6805839"/>
            <a:ext cx="12192000" cy="45719"/>
            <a:chOff x="0" y="6633173"/>
            <a:chExt cx="12192000" cy="218386"/>
          </a:xfrm>
        </p:grpSpPr>
        <p:sp>
          <p:nvSpPr>
            <p:cNvPr id="33" name="Obdélník 32"/>
            <p:cNvSpPr/>
            <p:nvPr/>
          </p:nvSpPr>
          <p:spPr>
            <a:xfrm flipV="1">
              <a:off x="0" y="6633173"/>
              <a:ext cx="12192000" cy="218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>
            <a:xfrm flipV="1">
              <a:off x="0" y="672189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657225" y="-9525"/>
            <a:ext cx="552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Znalostní báze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8"/>
          <a:stretch/>
        </p:blipFill>
        <p:spPr>
          <a:xfrm>
            <a:off x="115908" y="2553797"/>
            <a:ext cx="11947301" cy="3885638"/>
          </a:xfrm>
          <a:prstGeom prst="rect">
            <a:avLst/>
          </a:prstGeom>
        </p:spPr>
      </p:pic>
      <p:sp>
        <p:nvSpPr>
          <p:cNvPr id="35" name="TextovéPole 34"/>
          <p:cNvSpPr txBox="1"/>
          <p:nvPr/>
        </p:nvSpPr>
        <p:spPr>
          <a:xfrm>
            <a:off x="506732" y="798325"/>
            <a:ext cx="82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Znalostní báze je místo, kde můžete najít různé návody, rady, tipy 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06732" y="1349395"/>
            <a:ext cx="82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 přístup do znalostní báze zvolte záložku „Znalostní báze“ </a:t>
            </a:r>
          </a:p>
        </p:txBody>
      </p:sp>
      <p:sp>
        <p:nvSpPr>
          <p:cNvPr id="37" name="Šipka doprava 36"/>
          <p:cNvSpPr/>
          <p:nvPr/>
        </p:nvSpPr>
        <p:spPr>
          <a:xfrm rot="10800000">
            <a:off x="2412998" y="2934456"/>
            <a:ext cx="764771" cy="3408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FStateId xmlns="D2227BC3-8919-4947-82D1-0A26B561613D">110</WFStateId>
    <Approver xmlns="D2227BC3-8919-4947-82D1-0A26B561613D">
      <UserInfo>
        <DisplayName/>
        <AccountId xsi:nil="true"/>
        <AccountType/>
      </UserInfo>
    </Approver>
    <Note xmlns="D2227BC3-8919-4947-82D1-0A26B561613D" xsi:nil="true"/>
    <WFActionId xmlns="D2227BC3-8919-4947-82D1-0A26B561613D" xsi:nil="true"/>
    <WFState xmlns="D2227BC3-8919-4947-82D1-0A26B561613D">New</WFState>
    <DocumentTypeLookup xmlns="D2227BC3-8919-4947-82D1-0A26B56161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CT" ma:contentTypeID="0x01010090D195B83A0D4530AE5DCDE2634A62170098C7A1E57FC8F04C96E39807397E3161" ma:contentTypeVersion="0" ma:contentTypeDescription="Content type knihovny projektových dokumentů." ma:contentTypeScope="" ma:versionID="88d8e6c82b5c1eed47a514c4b1d3d95c">
  <xsd:schema xmlns:xsd="http://www.w3.org/2001/XMLSchema" xmlns:xs="http://www.w3.org/2001/XMLSchema" xmlns:p="http://schemas.microsoft.com/office/2006/metadata/properties" xmlns:ns2="D2227BC3-8919-4947-82D1-0A26B561613D" targetNamespace="http://schemas.microsoft.com/office/2006/metadata/properties" ma:root="true" ma:fieldsID="4ab709bee030a2937c26ac5c247dc5ef" ns2:_="">
    <xsd:import namespace="D2227BC3-8919-4947-82D1-0A26B561613D"/>
    <xsd:element name="properties">
      <xsd:complexType>
        <xsd:sequence>
          <xsd:element name="documentManagement">
            <xsd:complexType>
              <xsd:all>
                <xsd:element ref="ns2:Note" minOccurs="0"/>
                <xsd:element ref="ns2:DocumentTypeLookup" minOccurs="0"/>
                <xsd:element ref="ns2:Approver" minOccurs="0"/>
                <xsd:element ref="ns2:WFActionId" minOccurs="0"/>
                <xsd:element ref="ns2:WFState" minOccurs="0"/>
                <xsd:element ref="ns2:WFState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27BC3-8919-4947-82D1-0A26B561613D" elementFormDefault="qualified">
    <xsd:import namespace="http://schemas.microsoft.com/office/2006/documentManagement/types"/>
    <xsd:import namespace="http://schemas.microsoft.com/office/infopath/2007/PartnerControls"/>
    <xsd:element name="Note" ma:index="8" nillable="true" ma:displayName="Note" ma:internalName="Note">
      <xsd:simpleType>
        <xsd:restriction base="dms:Note">
          <xsd:maxLength value="255"/>
        </xsd:restriction>
      </xsd:simpleType>
    </xsd:element>
    <xsd:element name="DocumentTypeLookup" ma:index="9" nillable="true" ma:displayName="Typ dokumentu" ma:list="a261bd01-b797-43a6-9b39-8231d6bd4e62" ma:internalName="DocumentTypeLookup" ma:showField="Title" ma:web="5b0f94cd-5543-4e79-8413-652138682337">
      <xsd:simpleType>
        <xsd:restriction base="dms:Lookup"/>
      </xsd:simpleType>
    </xsd:element>
    <xsd:element name="Approver" ma:index="10" nillable="true" ma:displayName="Approver" ma:internalName="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FActionId" ma:index="11" nillable="true" ma:displayName="WFActionId" ma:internalName="WFActionId">
      <xsd:simpleType>
        <xsd:restriction base="dms:Number"/>
      </xsd:simpleType>
    </xsd:element>
    <xsd:element name="WFState" ma:index="12" nillable="true" ma:displayName="Workflow status" ma:default="New" ma:internalName="WFState">
      <xsd:simpleType>
        <xsd:restriction base="dms:Text"/>
      </xsd:simpleType>
    </xsd:element>
    <xsd:element name="WFStateId" ma:index="13" nillable="true" ma:displayName="WF ID" ma:default="110" ma:internalName="WFState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8EFC00-211B-4EC9-A73D-2142BC44E839}">
  <ds:schemaRefs>
    <ds:schemaRef ds:uri="http://www.w3.org/XML/1998/namespace"/>
    <ds:schemaRef ds:uri="D2227BC3-8919-4947-82D1-0A26B561613D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837F973-516A-4D2D-9299-FC2A3F45FC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171629-711C-4817-89D9-86ADD3047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227BC3-8919-4947-82D1-0A26B56161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4552</TotalTime>
  <Words>227</Words>
  <Application>Microsoft Office PowerPoint</Application>
  <PresentationFormat>Vlastní</PresentationFormat>
  <Paragraphs>46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Retrospektiva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František Janů</dc:creator>
  <cp:lastModifiedBy>Peprný Libor (MHMP, OVS)</cp:lastModifiedBy>
  <cp:revision>87</cp:revision>
  <dcterms:created xsi:type="dcterms:W3CDTF">2015-07-02T10:50:08Z</dcterms:created>
  <dcterms:modified xsi:type="dcterms:W3CDTF">2015-08-26T08:55:04Z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0x01010090D195B83A0D4530AE5DCDE2634A62170098C7A1E57FC8F04C96E39807397E3161</vt:lpwstr>
  </property>
</Properties>
</file>