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73" r:id="rId1"/>
  </p:sldMasterIdLst>
  <p:notesMasterIdLst>
    <p:notesMasterId r:id="rId13"/>
  </p:notesMasterIdLst>
  <p:handoutMasterIdLst>
    <p:handoutMasterId r:id="rId14"/>
  </p:handoutMasterIdLst>
  <p:sldIdLst>
    <p:sldId id="256" r:id="rId2"/>
    <p:sldId id="330" r:id="rId3"/>
    <p:sldId id="323" r:id="rId4"/>
    <p:sldId id="337" r:id="rId5"/>
    <p:sldId id="311" r:id="rId6"/>
    <p:sldId id="413" r:id="rId7"/>
    <p:sldId id="338" r:id="rId8"/>
    <p:sldId id="360" r:id="rId9"/>
    <p:sldId id="414" r:id="rId10"/>
    <p:sldId id="417" r:id="rId11"/>
    <p:sldId id="41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19E9D0-150D-4612-9642-EB194C228C72}" v="1" dt="2025-04-23T16:13:09.6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6587"/>
  </p:normalViewPr>
  <p:slideViewPr>
    <p:cSldViewPr snapToGrid="0" snapToObjects="1">
      <p:cViewPr varScale="1">
        <p:scale>
          <a:sx n="46" d="100"/>
          <a:sy n="46" d="100"/>
        </p:scale>
        <p:origin x="1420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Dosoudil" userId="0f0e96f74635a36f" providerId="LiveId" clId="{8019E9D0-150D-4612-9642-EB194C228C72}"/>
    <pc:docChg chg="custSel addSld modSld sldOrd">
      <pc:chgData name="Pavel Dosoudil" userId="0f0e96f74635a36f" providerId="LiveId" clId="{8019E9D0-150D-4612-9642-EB194C228C72}" dt="2025-04-23T16:26:32.285" v="336" actId="20577"/>
      <pc:docMkLst>
        <pc:docMk/>
      </pc:docMkLst>
      <pc:sldChg chg="delSp modSp add mod ord">
        <pc:chgData name="Pavel Dosoudil" userId="0f0e96f74635a36f" providerId="LiveId" clId="{8019E9D0-150D-4612-9642-EB194C228C72}" dt="2025-04-23T16:26:32.285" v="336" actId="20577"/>
        <pc:sldMkLst>
          <pc:docMk/>
          <pc:sldMk cId="2144409095" sldId="417"/>
        </pc:sldMkLst>
        <pc:spChg chg="mod">
          <ac:chgData name="Pavel Dosoudil" userId="0f0e96f74635a36f" providerId="LiveId" clId="{8019E9D0-150D-4612-9642-EB194C228C72}" dt="2025-04-23T16:26:32.285" v="336" actId="20577"/>
          <ac:spMkLst>
            <pc:docMk/>
            <pc:sldMk cId="2144409095" sldId="417"/>
            <ac:spMk id="2" creationId="{3F32EF78-34A7-0A90-0958-A29E42843139}"/>
          </ac:spMkLst>
        </pc:spChg>
        <pc:spChg chg="mod">
          <ac:chgData name="Pavel Dosoudil" userId="0f0e96f74635a36f" providerId="LiveId" clId="{8019E9D0-150D-4612-9642-EB194C228C72}" dt="2025-04-23T16:26:19.186" v="328" actId="27636"/>
          <ac:spMkLst>
            <pc:docMk/>
            <pc:sldMk cId="2144409095" sldId="417"/>
            <ac:spMk id="3" creationId="{7B068C81-009C-D383-2571-AF01423E7F0F}"/>
          </ac:spMkLst>
        </pc:spChg>
        <pc:picChg chg="del">
          <ac:chgData name="Pavel Dosoudil" userId="0f0e96f74635a36f" providerId="LiveId" clId="{8019E9D0-150D-4612-9642-EB194C228C72}" dt="2025-04-23T16:13:09.612" v="7" actId="478"/>
          <ac:picMkLst>
            <pc:docMk/>
            <pc:sldMk cId="2144409095" sldId="417"/>
            <ac:picMk id="4" creationId="{C7D122E3-7DFA-5563-49FB-D3A3B959B4FC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A3E51-F867-4725-A474-D0EA7C76E7D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B824F12-29D0-C04F-BD8D-A7B326E06B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Analýzy rizikového chování (každoroční šetření na pražských školách)</a:t>
          </a:r>
        </a:p>
      </dgm:t>
    </dgm:pt>
    <dgm:pt modelId="{7ED50C3C-5075-4840-B976-DD6F5E3AC5E4}" type="parTrans" cxnId="{285EAA30-367C-2B43-B93E-3D9E0973D7B4}">
      <dgm:prSet/>
      <dgm:spPr/>
      <dgm:t>
        <a:bodyPr/>
        <a:lstStyle/>
        <a:p>
          <a:endParaRPr lang="cs-CZ" sz="2800"/>
        </a:p>
      </dgm:t>
    </dgm:pt>
    <dgm:pt modelId="{08EA44F2-260E-2B41-99C2-B0194193698A}" type="sibTrans" cxnId="{285EAA30-367C-2B43-B93E-3D9E0973D7B4}">
      <dgm:prSet/>
      <dgm:spPr/>
      <dgm:t>
        <a:bodyPr/>
        <a:lstStyle/>
        <a:p>
          <a:endParaRPr lang="cs-CZ"/>
        </a:p>
      </dgm:t>
    </dgm:pt>
    <dgm:pt modelId="{19B37AC5-0988-D34C-9885-EA2EF38C56D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Preventivní plány škol a systém prevence ve škole </a:t>
          </a:r>
        </a:p>
      </dgm:t>
    </dgm:pt>
    <dgm:pt modelId="{70111D4B-A706-7B46-A4B4-49401226283F}" type="parTrans" cxnId="{13BADD37-5A07-CD40-90EF-D03F68B3D12D}">
      <dgm:prSet/>
      <dgm:spPr/>
      <dgm:t>
        <a:bodyPr/>
        <a:lstStyle/>
        <a:p>
          <a:endParaRPr lang="cs-CZ" sz="2800"/>
        </a:p>
      </dgm:t>
    </dgm:pt>
    <dgm:pt modelId="{A0E18740-F2DB-524E-8788-19A01E30EA5A}" type="sibTrans" cxnId="{13BADD37-5A07-CD40-90EF-D03F68B3D12D}">
      <dgm:prSet/>
      <dgm:spPr/>
      <dgm:t>
        <a:bodyPr/>
        <a:lstStyle/>
        <a:p>
          <a:endParaRPr lang="cs-CZ"/>
        </a:p>
      </dgm:t>
    </dgm:pt>
    <dgm:pt modelId="{0C56C2B4-5046-4844-9E62-B83F742D82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Vzdělávání a supervize pro školy</a:t>
          </a:r>
        </a:p>
      </dgm:t>
    </dgm:pt>
    <dgm:pt modelId="{6FFBBAE2-F78A-6F4F-8F29-03976DE940F9}" type="parTrans" cxnId="{27EE81FD-E45A-E847-80E6-3AF190A37C58}">
      <dgm:prSet/>
      <dgm:spPr/>
      <dgm:t>
        <a:bodyPr/>
        <a:lstStyle/>
        <a:p>
          <a:endParaRPr lang="cs-CZ" sz="2800"/>
        </a:p>
      </dgm:t>
    </dgm:pt>
    <dgm:pt modelId="{4A47C583-B004-8943-9EB5-DB479F730565}" type="sibTrans" cxnId="{27EE81FD-E45A-E847-80E6-3AF190A37C58}">
      <dgm:prSet/>
      <dgm:spPr/>
      <dgm:t>
        <a:bodyPr/>
        <a:lstStyle/>
        <a:p>
          <a:endParaRPr lang="cs-CZ"/>
        </a:p>
      </dgm:t>
    </dgm:pt>
    <dgm:pt modelId="{D75C4134-2BCE-884F-B6FD-5267F0CC266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Posouzení kvality programů</a:t>
          </a:r>
        </a:p>
      </dgm:t>
    </dgm:pt>
    <dgm:pt modelId="{674494CE-C400-1C41-89D5-FBDC41FCB7B0}" type="parTrans" cxnId="{A5193BAD-CDC1-B246-AA05-9434D82E639D}">
      <dgm:prSet/>
      <dgm:spPr/>
      <dgm:t>
        <a:bodyPr/>
        <a:lstStyle/>
        <a:p>
          <a:endParaRPr lang="cs-CZ"/>
        </a:p>
      </dgm:t>
    </dgm:pt>
    <dgm:pt modelId="{9F5D0842-9544-BB47-B2D1-2A12A017A095}" type="sibTrans" cxnId="{A5193BAD-CDC1-B246-AA05-9434D82E639D}">
      <dgm:prSet/>
      <dgm:spPr/>
      <dgm:t>
        <a:bodyPr/>
        <a:lstStyle/>
        <a:p>
          <a:endParaRPr lang="cs-CZ"/>
        </a:p>
      </dgm:t>
    </dgm:pt>
    <dgm:pt modelId="{2BE5B3AE-8245-154C-B5D4-D9953AFB31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Implementace</a:t>
          </a:r>
          <a:r>
            <a:rPr lang="en-US" dirty="0"/>
            <a:t> </a:t>
          </a:r>
          <a:r>
            <a:rPr lang="en-US" dirty="0" err="1"/>
            <a:t>nových</a:t>
          </a:r>
          <a:r>
            <a:rPr lang="en-US" dirty="0"/>
            <a:t> </a:t>
          </a:r>
          <a:r>
            <a:rPr lang="en-US" dirty="0" err="1"/>
            <a:t>metodik</a:t>
          </a:r>
          <a:r>
            <a:rPr lang="en-US" dirty="0"/>
            <a:t> (</a:t>
          </a:r>
          <a:r>
            <a:rPr lang="en-US" dirty="0" err="1"/>
            <a:t>duševní</a:t>
          </a:r>
          <a:r>
            <a:rPr lang="en-US" dirty="0"/>
            <a:t> </a:t>
          </a:r>
          <a:r>
            <a:rPr lang="en-US" dirty="0" err="1"/>
            <a:t>zdraví</a:t>
          </a:r>
          <a:r>
            <a:rPr lang="en-US" dirty="0"/>
            <a:t>,</a:t>
          </a:r>
          <a:r>
            <a:rPr lang="cs-CZ" dirty="0"/>
            <a:t> bezpečné klima,</a:t>
          </a:r>
          <a:r>
            <a:rPr lang="en-US" dirty="0"/>
            <a:t> š</a:t>
          </a:r>
          <a:r>
            <a:rPr lang="cs-CZ" dirty="0"/>
            <a:t>i</a:t>
          </a:r>
          <a:r>
            <a:rPr lang="en-US" dirty="0"/>
            <a:t>kana)</a:t>
          </a:r>
        </a:p>
      </dgm:t>
    </dgm:pt>
    <dgm:pt modelId="{17F4D004-740E-3245-82BF-7D57142DDB64}" type="parTrans" cxnId="{9EF1A746-C65B-A345-9E65-AA003FFD6C11}">
      <dgm:prSet/>
      <dgm:spPr/>
      <dgm:t>
        <a:bodyPr/>
        <a:lstStyle/>
        <a:p>
          <a:endParaRPr lang="cs-CZ"/>
        </a:p>
      </dgm:t>
    </dgm:pt>
    <dgm:pt modelId="{DBD4A0E1-709F-1146-AB7B-E1F37E3162E3}" type="sibTrans" cxnId="{9EF1A746-C65B-A345-9E65-AA003FFD6C11}">
      <dgm:prSet/>
      <dgm:spPr/>
      <dgm:t>
        <a:bodyPr/>
        <a:lstStyle/>
        <a:p>
          <a:endParaRPr lang="cs-CZ"/>
        </a:p>
      </dgm:t>
    </dgm:pt>
    <dgm:pt modelId="{98C87A75-4C2E-744D-988C-19CBD16527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Spolupráce</a:t>
          </a:r>
          <a:r>
            <a:rPr lang="en-US" dirty="0"/>
            <a:t> s MHMP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dotačním</a:t>
          </a:r>
          <a:r>
            <a:rPr lang="en-US" dirty="0"/>
            <a:t> </a:t>
          </a:r>
          <a:r>
            <a:rPr lang="en-US" dirty="0" err="1"/>
            <a:t>řízení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PPRCH, </a:t>
          </a:r>
          <a:r>
            <a:rPr lang="en-US" dirty="0" err="1"/>
            <a:t>koncepce</a:t>
          </a:r>
          <a:r>
            <a:rPr lang="en-US" dirty="0"/>
            <a:t> PPRCH</a:t>
          </a:r>
        </a:p>
      </dgm:t>
    </dgm:pt>
    <dgm:pt modelId="{1C1538AB-0564-2D4A-A33C-0DF4BE74A7F6}" type="parTrans" cxnId="{69691DE6-8E80-4946-83DB-2EE8B975BEAB}">
      <dgm:prSet/>
      <dgm:spPr/>
      <dgm:t>
        <a:bodyPr/>
        <a:lstStyle/>
        <a:p>
          <a:endParaRPr lang="cs-CZ"/>
        </a:p>
      </dgm:t>
    </dgm:pt>
    <dgm:pt modelId="{85C46BCE-D268-A54A-8DDC-F2816032B39F}" type="sibTrans" cxnId="{69691DE6-8E80-4946-83DB-2EE8B975BEAB}">
      <dgm:prSet/>
      <dgm:spPr/>
      <dgm:t>
        <a:bodyPr/>
        <a:lstStyle/>
        <a:p>
          <a:endParaRPr lang="cs-CZ"/>
        </a:p>
      </dgm:t>
    </dgm:pt>
    <dgm:pt modelId="{7FD74BA4-F6A1-46A8-AFE8-9B740AEFBE00}" type="pres">
      <dgm:prSet presAssocID="{BF6A3E51-F867-4725-A474-D0EA7C76E7D1}" presName="root" presStyleCnt="0">
        <dgm:presLayoutVars>
          <dgm:dir/>
          <dgm:resizeHandles val="exact"/>
        </dgm:presLayoutVars>
      </dgm:prSet>
      <dgm:spPr/>
    </dgm:pt>
    <dgm:pt modelId="{E4D73D0D-9E62-4640-B500-16C7BF759D42}" type="pres">
      <dgm:prSet presAssocID="{19B37AC5-0988-D34C-9885-EA2EF38C56D0}" presName="compNode" presStyleCnt="0"/>
      <dgm:spPr/>
    </dgm:pt>
    <dgm:pt modelId="{D8FA2D05-804D-4B2D-911D-A5DE0A676D7F}" type="pres">
      <dgm:prSet presAssocID="{19B37AC5-0988-D34C-9885-EA2EF38C56D0}" presName="bgRect" presStyleLbl="bgShp" presStyleIdx="0" presStyleCnt="6"/>
      <dgm:spPr/>
    </dgm:pt>
    <dgm:pt modelId="{111A0B05-2B3B-454D-8EF8-853447E7FA2D}" type="pres">
      <dgm:prSet presAssocID="{19B37AC5-0988-D34C-9885-EA2EF38C56D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C470129-6D52-4833-BB10-6D40A55C129E}" type="pres">
      <dgm:prSet presAssocID="{19B37AC5-0988-D34C-9885-EA2EF38C56D0}" presName="spaceRect" presStyleCnt="0"/>
      <dgm:spPr/>
    </dgm:pt>
    <dgm:pt modelId="{02448261-6D11-4038-B36E-564721D2BFA7}" type="pres">
      <dgm:prSet presAssocID="{19B37AC5-0988-D34C-9885-EA2EF38C56D0}" presName="parTx" presStyleLbl="revTx" presStyleIdx="0" presStyleCnt="6">
        <dgm:presLayoutVars>
          <dgm:chMax val="0"/>
          <dgm:chPref val="0"/>
        </dgm:presLayoutVars>
      </dgm:prSet>
      <dgm:spPr/>
    </dgm:pt>
    <dgm:pt modelId="{16CCA933-265D-44D7-8220-F9D809E56411}" type="pres">
      <dgm:prSet presAssocID="{A0E18740-F2DB-524E-8788-19A01E30EA5A}" presName="sibTrans" presStyleCnt="0"/>
      <dgm:spPr/>
    </dgm:pt>
    <dgm:pt modelId="{799A0995-9306-46DE-A85E-30C2C7F66535}" type="pres">
      <dgm:prSet presAssocID="{D75C4134-2BCE-884F-B6FD-5267F0CC2666}" presName="compNode" presStyleCnt="0"/>
      <dgm:spPr/>
    </dgm:pt>
    <dgm:pt modelId="{A3FA7E4F-0F99-443E-93B0-6DEDE528183E}" type="pres">
      <dgm:prSet presAssocID="{D75C4134-2BCE-884F-B6FD-5267F0CC2666}" presName="bgRect" presStyleLbl="bgShp" presStyleIdx="1" presStyleCnt="6"/>
      <dgm:spPr/>
    </dgm:pt>
    <dgm:pt modelId="{911E0D4A-9864-46F1-8458-C0D383D332EF}" type="pres">
      <dgm:prSet presAssocID="{D75C4134-2BCE-884F-B6FD-5267F0CC266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nihy"/>
        </a:ext>
      </dgm:extLst>
    </dgm:pt>
    <dgm:pt modelId="{474C2E25-AF1B-429D-B55F-9F1E4D2D6E6F}" type="pres">
      <dgm:prSet presAssocID="{D75C4134-2BCE-884F-B6FD-5267F0CC2666}" presName="spaceRect" presStyleCnt="0"/>
      <dgm:spPr/>
    </dgm:pt>
    <dgm:pt modelId="{4005AF8D-4531-4620-9539-2C4542D0B286}" type="pres">
      <dgm:prSet presAssocID="{D75C4134-2BCE-884F-B6FD-5267F0CC2666}" presName="parTx" presStyleLbl="revTx" presStyleIdx="1" presStyleCnt="6">
        <dgm:presLayoutVars>
          <dgm:chMax val="0"/>
          <dgm:chPref val="0"/>
        </dgm:presLayoutVars>
      </dgm:prSet>
      <dgm:spPr/>
    </dgm:pt>
    <dgm:pt modelId="{F321825C-0AC7-4867-80D5-46D29CFC773F}" type="pres">
      <dgm:prSet presAssocID="{9F5D0842-9544-BB47-B2D1-2A12A017A095}" presName="sibTrans" presStyleCnt="0"/>
      <dgm:spPr/>
    </dgm:pt>
    <dgm:pt modelId="{B6493C90-B7A4-409C-96ED-62DDD702AFB7}" type="pres">
      <dgm:prSet presAssocID="{0C56C2B4-5046-4844-9E62-B83F742D828F}" presName="compNode" presStyleCnt="0"/>
      <dgm:spPr/>
    </dgm:pt>
    <dgm:pt modelId="{07E8722F-A29D-40E1-8F6A-43FC62F880AA}" type="pres">
      <dgm:prSet presAssocID="{0C56C2B4-5046-4844-9E62-B83F742D828F}" presName="bgRect" presStyleLbl="bgShp" presStyleIdx="2" presStyleCnt="6"/>
      <dgm:spPr/>
    </dgm:pt>
    <dgm:pt modelId="{AA1D40B7-F344-4031-A3E3-A7B9EA718233}" type="pres">
      <dgm:prSet presAssocID="{0C56C2B4-5046-4844-9E62-B83F742D828F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Školní budova"/>
        </a:ext>
      </dgm:extLst>
    </dgm:pt>
    <dgm:pt modelId="{35AAF21D-E01E-40C3-A5E4-13CCD5C4DA79}" type="pres">
      <dgm:prSet presAssocID="{0C56C2B4-5046-4844-9E62-B83F742D828F}" presName="spaceRect" presStyleCnt="0"/>
      <dgm:spPr/>
    </dgm:pt>
    <dgm:pt modelId="{0EE79B60-4201-48EE-A8DD-4807D09EE93B}" type="pres">
      <dgm:prSet presAssocID="{0C56C2B4-5046-4844-9E62-B83F742D828F}" presName="parTx" presStyleLbl="revTx" presStyleIdx="2" presStyleCnt="6">
        <dgm:presLayoutVars>
          <dgm:chMax val="0"/>
          <dgm:chPref val="0"/>
        </dgm:presLayoutVars>
      </dgm:prSet>
      <dgm:spPr/>
    </dgm:pt>
    <dgm:pt modelId="{FBC6A921-CAAE-4752-B7BF-159BBD3F79FF}" type="pres">
      <dgm:prSet presAssocID="{4A47C583-B004-8943-9EB5-DB479F730565}" presName="sibTrans" presStyleCnt="0"/>
      <dgm:spPr/>
    </dgm:pt>
    <dgm:pt modelId="{636D7ED9-53F8-45FB-9FB8-33D1ABEBCD45}" type="pres">
      <dgm:prSet presAssocID="{6B824F12-29D0-C04F-BD8D-A7B326E06B64}" presName="compNode" presStyleCnt="0"/>
      <dgm:spPr/>
    </dgm:pt>
    <dgm:pt modelId="{04391FBE-0E9E-4B35-BBAB-FAB9209B1623}" type="pres">
      <dgm:prSet presAssocID="{6B824F12-29D0-C04F-BD8D-A7B326E06B64}" presName="bgRect" presStyleLbl="bgShp" presStyleIdx="3" presStyleCnt="6"/>
      <dgm:spPr/>
    </dgm:pt>
    <dgm:pt modelId="{D847787F-6B3C-4DE7-8456-7A8F2876359A}" type="pres">
      <dgm:prSet presAssocID="{6B824F12-29D0-C04F-BD8D-A7B326E06B6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ntrolní seznam"/>
        </a:ext>
      </dgm:extLst>
    </dgm:pt>
    <dgm:pt modelId="{9FDF3933-A6CD-442D-A4EB-E48A75310869}" type="pres">
      <dgm:prSet presAssocID="{6B824F12-29D0-C04F-BD8D-A7B326E06B64}" presName="spaceRect" presStyleCnt="0"/>
      <dgm:spPr/>
    </dgm:pt>
    <dgm:pt modelId="{41F39D4A-B6C3-4E2C-A265-976A00FEA529}" type="pres">
      <dgm:prSet presAssocID="{6B824F12-29D0-C04F-BD8D-A7B326E06B64}" presName="parTx" presStyleLbl="revTx" presStyleIdx="3" presStyleCnt="6">
        <dgm:presLayoutVars>
          <dgm:chMax val="0"/>
          <dgm:chPref val="0"/>
        </dgm:presLayoutVars>
      </dgm:prSet>
      <dgm:spPr/>
    </dgm:pt>
    <dgm:pt modelId="{B3E01DEF-46C5-4CB1-88BC-24384B3DFBD4}" type="pres">
      <dgm:prSet presAssocID="{08EA44F2-260E-2B41-99C2-B0194193698A}" presName="sibTrans" presStyleCnt="0"/>
      <dgm:spPr/>
    </dgm:pt>
    <dgm:pt modelId="{1C16A632-638D-4475-BA28-759129E75AC6}" type="pres">
      <dgm:prSet presAssocID="{2BE5B3AE-8245-154C-B5D4-D9953AFB318C}" presName="compNode" presStyleCnt="0"/>
      <dgm:spPr/>
    </dgm:pt>
    <dgm:pt modelId="{3B988403-2087-4A9D-A197-349BAF3464F6}" type="pres">
      <dgm:prSet presAssocID="{2BE5B3AE-8245-154C-B5D4-D9953AFB318C}" presName="bgRect" presStyleLbl="bgShp" presStyleIdx="4" presStyleCnt="6"/>
      <dgm:spPr/>
    </dgm:pt>
    <dgm:pt modelId="{ED347E71-4E8D-4905-A39E-63FE21D43DDB}" type="pres">
      <dgm:prSet presAssocID="{2BE5B3AE-8245-154C-B5D4-D9953AFB318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a zdraví"/>
        </a:ext>
      </dgm:extLst>
    </dgm:pt>
    <dgm:pt modelId="{BB3A6115-66F6-4754-A8E5-8246064439FB}" type="pres">
      <dgm:prSet presAssocID="{2BE5B3AE-8245-154C-B5D4-D9953AFB318C}" presName="spaceRect" presStyleCnt="0"/>
      <dgm:spPr/>
    </dgm:pt>
    <dgm:pt modelId="{1B7ABD28-1FEC-437C-801F-62AB84BDD337}" type="pres">
      <dgm:prSet presAssocID="{2BE5B3AE-8245-154C-B5D4-D9953AFB318C}" presName="parTx" presStyleLbl="revTx" presStyleIdx="4" presStyleCnt="6">
        <dgm:presLayoutVars>
          <dgm:chMax val="0"/>
          <dgm:chPref val="0"/>
        </dgm:presLayoutVars>
      </dgm:prSet>
      <dgm:spPr/>
    </dgm:pt>
    <dgm:pt modelId="{BDB7E489-BE63-4E1D-BBBD-6F4885A5AE74}" type="pres">
      <dgm:prSet presAssocID="{DBD4A0E1-709F-1146-AB7B-E1F37E3162E3}" presName="sibTrans" presStyleCnt="0"/>
      <dgm:spPr/>
    </dgm:pt>
    <dgm:pt modelId="{E5EA8EAE-30C2-4CDF-B302-12933087298A}" type="pres">
      <dgm:prSet presAssocID="{98C87A75-4C2E-744D-988C-19CBD16527E2}" presName="compNode" presStyleCnt="0"/>
      <dgm:spPr/>
    </dgm:pt>
    <dgm:pt modelId="{8F992CA7-D46B-4AF4-8391-C06C94D435B8}" type="pres">
      <dgm:prSet presAssocID="{98C87A75-4C2E-744D-988C-19CBD16527E2}" presName="bgRect" presStyleLbl="bgShp" presStyleIdx="5" presStyleCnt="6"/>
      <dgm:spPr/>
    </dgm:pt>
    <dgm:pt modelId="{57387978-46F5-4810-9264-8DDC0B2B015E}" type="pres">
      <dgm:prSet presAssocID="{98C87A75-4C2E-744D-988C-19CBD16527E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třesení rukou"/>
        </a:ext>
      </dgm:extLst>
    </dgm:pt>
    <dgm:pt modelId="{E01D2A03-91AC-49F9-8750-A0689193B7B1}" type="pres">
      <dgm:prSet presAssocID="{98C87A75-4C2E-744D-988C-19CBD16527E2}" presName="spaceRect" presStyleCnt="0"/>
      <dgm:spPr/>
    </dgm:pt>
    <dgm:pt modelId="{8F48B255-C15F-4E11-B4EF-ECD2FCCD52B7}" type="pres">
      <dgm:prSet presAssocID="{98C87A75-4C2E-744D-988C-19CBD16527E2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32511D16-4C13-8249-82DF-79DD93F601AD}" type="presOf" srcId="{98C87A75-4C2E-744D-988C-19CBD16527E2}" destId="{8F48B255-C15F-4E11-B4EF-ECD2FCCD52B7}" srcOrd="0" destOrd="0" presId="urn:microsoft.com/office/officeart/2018/2/layout/IconVerticalSolidList"/>
    <dgm:cxn modelId="{B8EDBD1D-791D-FA49-BDC1-1833A936EF41}" type="presOf" srcId="{19B37AC5-0988-D34C-9885-EA2EF38C56D0}" destId="{02448261-6D11-4038-B36E-564721D2BFA7}" srcOrd="0" destOrd="0" presId="urn:microsoft.com/office/officeart/2018/2/layout/IconVerticalSolidList"/>
    <dgm:cxn modelId="{285EAA30-367C-2B43-B93E-3D9E0973D7B4}" srcId="{BF6A3E51-F867-4725-A474-D0EA7C76E7D1}" destId="{6B824F12-29D0-C04F-BD8D-A7B326E06B64}" srcOrd="3" destOrd="0" parTransId="{7ED50C3C-5075-4840-B976-DD6F5E3AC5E4}" sibTransId="{08EA44F2-260E-2B41-99C2-B0194193698A}"/>
    <dgm:cxn modelId="{13BADD37-5A07-CD40-90EF-D03F68B3D12D}" srcId="{BF6A3E51-F867-4725-A474-D0EA7C76E7D1}" destId="{19B37AC5-0988-D34C-9885-EA2EF38C56D0}" srcOrd="0" destOrd="0" parTransId="{70111D4B-A706-7B46-A4B4-49401226283F}" sibTransId="{A0E18740-F2DB-524E-8788-19A01E30EA5A}"/>
    <dgm:cxn modelId="{A3ABA262-B569-EC49-84A7-DD54EB69C332}" type="presOf" srcId="{BF6A3E51-F867-4725-A474-D0EA7C76E7D1}" destId="{7FD74BA4-F6A1-46A8-AFE8-9B740AEFBE00}" srcOrd="0" destOrd="0" presId="urn:microsoft.com/office/officeart/2018/2/layout/IconVerticalSolidList"/>
    <dgm:cxn modelId="{9EF1A746-C65B-A345-9E65-AA003FFD6C11}" srcId="{BF6A3E51-F867-4725-A474-D0EA7C76E7D1}" destId="{2BE5B3AE-8245-154C-B5D4-D9953AFB318C}" srcOrd="4" destOrd="0" parTransId="{17F4D004-740E-3245-82BF-7D57142DDB64}" sibTransId="{DBD4A0E1-709F-1146-AB7B-E1F37E3162E3}"/>
    <dgm:cxn modelId="{0DBBA58E-055A-DA4A-8D64-3E859FDBFAD7}" type="presOf" srcId="{6B824F12-29D0-C04F-BD8D-A7B326E06B64}" destId="{41F39D4A-B6C3-4E2C-A265-976A00FEA529}" srcOrd="0" destOrd="0" presId="urn:microsoft.com/office/officeart/2018/2/layout/IconVerticalSolidList"/>
    <dgm:cxn modelId="{A5193BAD-CDC1-B246-AA05-9434D82E639D}" srcId="{BF6A3E51-F867-4725-A474-D0EA7C76E7D1}" destId="{D75C4134-2BCE-884F-B6FD-5267F0CC2666}" srcOrd="1" destOrd="0" parTransId="{674494CE-C400-1C41-89D5-FBDC41FCB7B0}" sibTransId="{9F5D0842-9544-BB47-B2D1-2A12A017A095}"/>
    <dgm:cxn modelId="{C56814B2-B751-B347-BBDA-82334B950974}" type="presOf" srcId="{2BE5B3AE-8245-154C-B5D4-D9953AFB318C}" destId="{1B7ABD28-1FEC-437C-801F-62AB84BDD337}" srcOrd="0" destOrd="0" presId="urn:microsoft.com/office/officeart/2018/2/layout/IconVerticalSolidList"/>
    <dgm:cxn modelId="{E24763C8-8337-2148-A4A6-782BE93E6A3F}" type="presOf" srcId="{0C56C2B4-5046-4844-9E62-B83F742D828F}" destId="{0EE79B60-4201-48EE-A8DD-4807D09EE93B}" srcOrd="0" destOrd="0" presId="urn:microsoft.com/office/officeart/2018/2/layout/IconVerticalSolidList"/>
    <dgm:cxn modelId="{7C55DBC9-7CB6-AC43-A783-8B9476142064}" type="presOf" srcId="{D75C4134-2BCE-884F-B6FD-5267F0CC2666}" destId="{4005AF8D-4531-4620-9539-2C4542D0B286}" srcOrd="0" destOrd="0" presId="urn:microsoft.com/office/officeart/2018/2/layout/IconVerticalSolidList"/>
    <dgm:cxn modelId="{69691DE6-8E80-4946-83DB-2EE8B975BEAB}" srcId="{BF6A3E51-F867-4725-A474-D0EA7C76E7D1}" destId="{98C87A75-4C2E-744D-988C-19CBD16527E2}" srcOrd="5" destOrd="0" parTransId="{1C1538AB-0564-2D4A-A33C-0DF4BE74A7F6}" sibTransId="{85C46BCE-D268-A54A-8DDC-F2816032B39F}"/>
    <dgm:cxn modelId="{27EE81FD-E45A-E847-80E6-3AF190A37C58}" srcId="{BF6A3E51-F867-4725-A474-D0EA7C76E7D1}" destId="{0C56C2B4-5046-4844-9E62-B83F742D828F}" srcOrd="2" destOrd="0" parTransId="{6FFBBAE2-F78A-6F4F-8F29-03976DE940F9}" sibTransId="{4A47C583-B004-8943-9EB5-DB479F730565}"/>
    <dgm:cxn modelId="{795A5711-D104-914C-9AD0-B64E72216D38}" type="presParOf" srcId="{7FD74BA4-F6A1-46A8-AFE8-9B740AEFBE00}" destId="{E4D73D0D-9E62-4640-B500-16C7BF759D42}" srcOrd="0" destOrd="0" presId="urn:microsoft.com/office/officeart/2018/2/layout/IconVerticalSolidList"/>
    <dgm:cxn modelId="{87488387-4B42-3D47-A17D-E64A71CA55D8}" type="presParOf" srcId="{E4D73D0D-9E62-4640-B500-16C7BF759D42}" destId="{D8FA2D05-804D-4B2D-911D-A5DE0A676D7F}" srcOrd="0" destOrd="0" presId="urn:microsoft.com/office/officeart/2018/2/layout/IconVerticalSolidList"/>
    <dgm:cxn modelId="{9DAC9E88-E1AE-404F-8EFF-8ACFEF4BA8CF}" type="presParOf" srcId="{E4D73D0D-9E62-4640-B500-16C7BF759D42}" destId="{111A0B05-2B3B-454D-8EF8-853447E7FA2D}" srcOrd="1" destOrd="0" presId="urn:microsoft.com/office/officeart/2018/2/layout/IconVerticalSolidList"/>
    <dgm:cxn modelId="{D4B4CAF5-9AC8-1B47-9819-FB89ECFCEB13}" type="presParOf" srcId="{E4D73D0D-9E62-4640-B500-16C7BF759D42}" destId="{2C470129-6D52-4833-BB10-6D40A55C129E}" srcOrd="2" destOrd="0" presId="urn:microsoft.com/office/officeart/2018/2/layout/IconVerticalSolidList"/>
    <dgm:cxn modelId="{9FD3DC2E-E93C-E04E-88CC-FC1087FFBF8B}" type="presParOf" srcId="{E4D73D0D-9E62-4640-B500-16C7BF759D42}" destId="{02448261-6D11-4038-B36E-564721D2BFA7}" srcOrd="3" destOrd="0" presId="urn:microsoft.com/office/officeart/2018/2/layout/IconVerticalSolidList"/>
    <dgm:cxn modelId="{AD9D6296-F15F-B94A-BE70-855C24B91997}" type="presParOf" srcId="{7FD74BA4-F6A1-46A8-AFE8-9B740AEFBE00}" destId="{16CCA933-265D-44D7-8220-F9D809E56411}" srcOrd="1" destOrd="0" presId="urn:microsoft.com/office/officeart/2018/2/layout/IconVerticalSolidList"/>
    <dgm:cxn modelId="{88C713D5-F6CB-EF49-8FC7-4D0AF40F42F2}" type="presParOf" srcId="{7FD74BA4-F6A1-46A8-AFE8-9B740AEFBE00}" destId="{799A0995-9306-46DE-A85E-30C2C7F66535}" srcOrd="2" destOrd="0" presId="urn:microsoft.com/office/officeart/2018/2/layout/IconVerticalSolidList"/>
    <dgm:cxn modelId="{9260F085-8E50-B142-BBDA-CEDCD6BC9231}" type="presParOf" srcId="{799A0995-9306-46DE-A85E-30C2C7F66535}" destId="{A3FA7E4F-0F99-443E-93B0-6DEDE528183E}" srcOrd="0" destOrd="0" presId="urn:microsoft.com/office/officeart/2018/2/layout/IconVerticalSolidList"/>
    <dgm:cxn modelId="{88FDB5B2-A162-BC49-8C47-3F749BEA4501}" type="presParOf" srcId="{799A0995-9306-46DE-A85E-30C2C7F66535}" destId="{911E0D4A-9864-46F1-8458-C0D383D332EF}" srcOrd="1" destOrd="0" presId="urn:microsoft.com/office/officeart/2018/2/layout/IconVerticalSolidList"/>
    <dgm:cxn modelId="{73E667A7-4171-044F-AFFA-534682BC54C7}" type="presParOf" srcId="{799A0995-9306-46DE-A85E-30C2C7F66535}" destId="{474C2E25-AF1B-429D-B55F-9F1E4D2D6E6F}" srcOrd="2" destOrd="0" presId="urn:microsoft.com/office/officeart/2018/2/layout/IconVerticalSolidList"/>
    <dgm:cxn modelId="{64D9F960-A142-E54F-8A40-AF47AF028F44}" type="presParOf" srcId="{799A0995-9306-46DE-A85E-30C2C7F66535}" destId="{4005AF8D-4531-4620-9539-2C4542D0B286}" srcOrd="3" destOrd="0" presId="urn:microsoft.com/office/officeart/2018/2/layout/IconVerticalSolidList"/>
    <dgm:cxn modelId="{BF9ECCB4-5298-A343-AB69-1C15EA1203FE}" type="presParOf" srcId="{7FD74BA4-F6A1-46A8-AFE8-9B740AEFBE00}" destId="{F321825C-0AC7-4867-80D5-46D29CFC773F}" srcOrd="3" destOrd="0" presId="urn:microsoft.com/office/officeart/2018/2/layout/IconVerticalSolidList"/>
    <dgm:cxn modelId="{98BF1EAF-E735-EB42-ADC3-97BEFC0B7342}" type="presParOf" srcId="{7FD74BA4-F6A1-46A8-AFE8-9B740AEFBE00}" destId="{B6493C90-B7A4-409C-96ED-62DDD702AFB7}" srcOrd="4" destOrd="0" presId="urn:microsoft.com/office/officeart/2018/2/layout/IconVerticalSolidList"/>
    <dgm:cxn modelId="{E25E9C56-30DE-0F4B-B33D-0ABD602F4AEA}" type="presParOf" srcId="{B6493C90-B7A4-409C-96ED-62DDD702AFB7}" destId="{07E8722F-A29D-40E1-8F6A-43FC62F880AA}" srcOrd="0" destOrd="0" presId="urn:microsoft.com/office/officeart/2018/2/layout/IconVerticalSolidList"/>
    <dgm:cxn modelId="{B17168C8-6CF9-0B42-9905-365C7BAB4F1A}" type="presParOf" srcId="{B6493C90-B7A4-409C-96ED-62DDD702AFB7}" destId="{AA1D40B7-F344-4031-A3E3-A7B9EA718233}" srcOrd="1" destOrd="0" presId="urn:microsoft.com/office/officeart/2018/2/layout/IconVerticalSolidList"/>
    <dgm:cxn modelId="{2DEFB811-E586-1B41-A26A-0CEE353D776C}" type="presParOf" srcId="{B6493C90-B7A4-409C-96ED-62DDD702AFB7}" destId="{35AAF21D-E01E-40C3-A5E4-13CCD5C4DA79}" srcOrd="2" destOrd="0" presId="urn:microsoft.com/office/officeart/2018/2/layout/IconVerticalSolidList"/>
    <dgm:cxn modelId="{8A99CA8D-7B8F-D74E-95F0-C2DE5775B948}" type="presParOf" srcId="{B6493C90-B7A4-409C-96ED-62DDD702AFB7}" destId="{0EE79B60-4201-48EE-A8DD-4807D09EE93B}" srcOrd="3" destOrd="0" presId="urn:microsoft.com/office/officeart/2018/2/layout/IconVerticalSolidList"/>
    <dgm:cxn modelId="{C0377E25-05BC-CA43-9C84-8C48BD45BEEB}" type="presParOf" srcId="{7FD74BA4-F6A1-46A8-AFE8-9B740AEFBE00}" destId="{FBC6A921-CAAE-4752-B7BF-159BBD3F79FF}" srcOrd="5" destOrd="0" presId="urn:microsoft.com/office/officeart/2018/2/layout/IconVerticalSolidList"/>
    <dgm:cxn modelId="{22A42448-CE45-7D4A-B111-3610BEF22DF2}" type="presParOf" srcId="{7FD74BA4-F6A1-46A8-AFE8-9B740AEFBE00}" destId="{636D7ED9-53F8-45FB-9FB8-33D1ABEBCD45}" srcOrd="6" destOrd="0" presId="urn:microsoft.com/office/officeart/2018/2/layout/IconVerticalSolidList"/>
    <dgm:cxn modelId="{9F4CB79D-8920-8340-BF50-A12D5311A076}" type="presParOf" srcId="{636D7ED9-53F8-45FB-9FB8-33D1ABEBCD45}" destId="{04391FBE-0E9E-4B35-BBAB-FAB9209B1623}" srcOrd="0" destOrd="0" presId="urn:microsoft.com/office/officeart/2018/2/layout/IconVerticalSolidList"/>
    <dgm:cxn modelId="{AC735B5B-A91B-F041-B4BA-7BF41B495E6E}" type="presParOf" srcId="{636D7ED9-53F8-45FB-9FB8-33D1ABEBCD45}" destId="{D847787F-6B3C-4DE7-8456-7A8F2876359A}" srcOrd="1" destOrd="0" presId="urn:microsoft.com/office/officeart/2018/2/layout/IconVerticalSolidList"/>
    <dgm:cxn modelId="{D4FA707F-F129-C84C-9D82-8068E4307D34}" type="presParOf" srcId="{636D7ED9-53F8-45FB-9FB8-33D1ABEBCD45}" destId="{9FDF3933-A6CD-442D-A4EB-E48A75310869}" srcOrd="2" destOrd="0" presId="urn:microsoft.com/office/officeart/2018/2/layout/IconVerticalSolidList"/>
    <dgm:cxn modelId="{D7495B1B-2B06-D74A-AA2A-9C95FF811341}" type="presParOf" srcId="{636D7ED9-53F8-45FB-9FB8-33D1ABEBCD45}" destId="{41F39D4A-B6C3-4E2C-A265-976A00FEA529}" srcOrd="3" destOrd="0" presId="urn:microsoft.com/office/officeart/2018/2/layout/IconVerticalSolidList"/>
    <dgm:cxn modelId="{222B2084-9C81-9D4A-A397-046EE1E3EE71}" type="presParOf" srcId="{7FD74BA4-F6A1-46A8-AFE8-9B740AEFBE00}" destId="{B3E01DEF-46C5-4CB1-88BC-24384B3DFBD4}" srcOrd="7" destOrd="0" presId="urn:microsoft.com/office/officeart/2018/2/layout/IconVerticalSolidList"/>
    <dgm:cxn modelId="{FFE6477B-4BBD-0E46-8915-E3055AA46F75}" type="presParOf" srcId="{7FD74BA4-F6A1-46A8-AFE8-9B740AEFBE00}" destId="{1C16A632-638D-4475-BA28-759129E75AC6}" srcOrd="8" destOrd="0" presId="urn:microsoft.com/office/officeart/2018/2/layout/IconVerticalSolidList"/>
    <dgm:cxn modelId="{9B489F59-81C0-F841-AA11-FEBE06EC69E8}" type="presParOf" srcId="{1C16A632-638D-4475-BA28-759129E75AC6}" destId="{3B988403-2087-4A9D-A197-349BAF3464F6}" srcOrd="0" destOrd="0" presId="urn:microsoft.com/office/officeart/2018/2/layout/IconVerticalSolidList"/>
    <dgm:cxn modelId="{17B3DCD2-D4A9-1C49-B650-330966217B0F}" type="presParOf" srcId="{1C16A632-638D-4475-BA28-759129E75AC6}" destId="{ED347E71-4E8D-4905-A39E-63FE21D43DDB}" srcOrd="1" destOrd="0" presId="urn:microsoft.com/office/officeart/2018/2/layout/IconVerticalSolidList"/>
    <dgm:cxn modelId="{24B13437-008D-E843-B0DA-F638C28E747E}" type="presParOf" srcId="{1C16A632-638D-4475-BA28-759129E75AC6}" destId="{BB3A6115-66F6-4754-A8E5-8246064439FB}" srcOrd="2" destOrd="0" presId="urn:microsoft.com/office/officeart/2018/2/layout/IconVerticalSolidList"/>
    <dgm:cxn modelId="{C5206DA6-96D4-A248-8D5F-4B1ABC07CF19}" type="presParOf" srcId="{1C16A632-638D-4475-BA28-759129E75AC6}" destId="{1B7ABD28-1FEC-437C-801F-62AB84BDD337}" srcOrd="3" destOrd="0" presId="urn:microsoft.com/office/officeart/2018/2/layout/IconVerticalSolidList"/>
    <dgm:cxn modelId="{81B402F8-45B0-FB4D-829C-B28F91D130AF}" type="presParOf" srcId="{7FD74BA4-F6A1-46A8-AFE8-9B740AEFBE00}" destId="{BDB7E489-BE63-4E1D-BBBD-6F4885A5AE74}" srcOrd="9" destOrd="0" presId="urn:microsoft.com/office/officeart/2018/2/layout/IconVerticalSolidList"/>
    <dgm:cxn modelId="{7882A7F1-8D20-9040-9060-813FC93C9941}" type="presParOf" srcId="{7FD74BA4-F6A1-46A8-AFE8-9B740AEFBE00}" destId="{E5EA8EAE-30C2-4CDF-B302-12933087298A}" srcOrd="10" destOrd="0" presId="urn:microsoft.com/office/officeart/2018/2/layout/IconVerticalSolidList"/>
    <dgm:cxn modelId="{F6C0B55F-DC9C-9740-9A91-32AD3B9A0B5F}" type="presParOf" srcId="{E5EA8EAE-30C2-4CDF-B302-12933087298A}" destId="{8F992CA7-D46B-4AF4-8391-C06C94D435B8}" srcOrd="0" destOrd="0" presId="urn:microsoft.com/office/officeart/2018/2/layout/IconVerticalSolidList"/>
    <dgm:cxn modelId="{825E0DB6-0E1A-CA46-98DF-F260CFE284D9}" type="presParOf" srcId="{E5EA8EAE-30C2-4CDF-B302-12933087298A}" destId="{57387978-46F5-4810-9264-8DDC0B2B015E}" srcOrd="1" destOrd="0" presId="urn:microsoft.com/office/officeart/2018/2/layout/IconVerticalSolidList"/>
    <dgm:cxn modelId="{E7BB4DDD-4B8C-0046-B3F7-120E9895711D}" type="presParOf" srcId="{E5EA8EAE-30C2-4CDF-B302-12933087298A}" destId="{E01D2A03-91AC-49F9-8750-A0689193B7B1}" srcOrd="2" destOrd="0" presId="urn:microsoft.com/office/officeart/2018/2/layout/IconVerticalSolidList"/>
    <dgm:cxn modelId="{1B51CF85-A98E-9A45-BA79-1920159A932F}" type="presParOf" srcId="{E5EA8EAE-30C2-4CDF-B302-12933087298A}" destId="{8F48B255-C15F-4E11-B4EF-ECD2FCCD52B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892CC2-56F2-47AE-8B82-A3BDD21E71D2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A8569A2-2B8B-3C46-8473-EC445FC814DA}">
      <dgm:prSet custT="1"/>
      <dgm:spPr/>
      <dgm:t>
        <a:bodyPr/>
        <a:lstStyle/>
        <a:p>
          <a:r>
            <a:rPr lang="en-US" sz="2000" dirty="0" err="1">
              <a:solidFill>
                <a:schemeClr val="tx1"/>
              </a:solidFill>
            </a:rPr>
            <a:t>Rozvoj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sociálních</a:t>
          </a:r>
          <a:r>
            <a:rPr lang="en-US" sz="2000" dirty="0">
              <a:solidFill>
                <a:schemeClr val="tx1"/>
              </a:solidFill>
            </a:rPr>
            <a:t> a </a:t>
          </a:r>
          <a:r>
            <a:rPr lang="en-US" sz="2000" dirty="0" err="1">
              <a:solidFill>
                <a:schemeClr val="tx1"/>
              </a:solidFill>
            </a:rPr>
            <a:t>copingových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dovedností</a:t>
          </a:r>
          <a:r>
            <a:rPr lang="en-US" sz="2000" dirty="0">
              <a:solidFill>
                <a:schemeClr val="tx1"/>
              </a:solidFill>
            </a:rPr>
            <a:t>.</a:t>
          </a:r>
          <a:br>
            <a:rPr lang="en-US" sz="2000" dirty="0">
              <a:solidFill>
                <a:schemeClr val="tx1"/>
              </a:solidFill>
            </a:rPr>
          </a:br>
          <a:r>
            <a:rPr lang="en-US" sz="2000" dirty="0" err="1">
              <a:solidFill>
                <a:schemeClr val="tx1"/>
              </a:solidFill>
            </a:rPr>
            <a:t>Všeobecná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primární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prevence</a:t>
          </a:r>
          <a:r>
            <a:rPr lang="en-US" sz="2000" dirty="0">
              <a:solidFill>
                <a:schemeClr val="tx1"/>
              </a:solidFill>
            </a:rPr>
            <a:t>.</a:t>
          </a:r>
          <a:endParaRPr lang="en-US" sz="2000" b="0" dirty="0">
            <a:solidFill>
              <a:schemeClr val="tx1"/>
            </a:solidFill>
          </a:endParaRPr>
        </a:p>
      </dgm:t>
    </dgm:pt>
    <dgm:pt modelId="{00209F30-AA47-6B4C-86BF-4B2DB8E33E6D}" type="parTrans" cxnId="{E8AFEFE8-E63B-F04C-AF57-5F19655977C3}">
      <dgm:prSet/>
      <dgm:spPr/>
      <dgm:t>
        <a:bodyPr/>
        <a:lstStyle/>
        <a:p>
          <a:endParaRPr lang="cs-CZ" sz="2000"/>
        </a:p>
      </dgm:t>
    </dgm:pt>
    <dgm:pt modelId="{9198EA7F-4AC1-E342-9A05-1BEB0366AF9D}" type="sibTrans" cxnId="{E8AFEFE8-E63B-F04C-AF57-5F19655977C3}">
      <dgm:prSet/>
      <dgm:spPr/>
      <dgm:t>
        <a:bodyPr/>
        <a:lstStyle/>
        <a:p>
          <a:endParaRPr lang="cs-CZ" sz="2000"/>
        </a:p>
      </dgm:t>
    </dgm:pt>
    <dgm:pt modelId="{957CFE84-7300-7149-AEA7-D70E0874A26E}">
      <dgm:prSet custT="1"/>
      <dgm:spPr/>
      <dgm:t>
        <a:bodyPr/>
        <a:lstStyle/>
        <a:p>
          <a:r>
            <a:rPr lang="en-US" sz="2000" b="0" dirty="0" err="1"/>
            <a:t>Systematické</a:t>
          </a:r>
          <a:r>
            <a:rPr lang="en-US" sz="2000" b="0" dirty="0"/>
            <a:t> </a:t>
          </a:r>
          <a:r>
            <a:rPr lang="en-US" sz="2000" b="0" dirty="0" err="1"/>
            <a:t>působení</a:t>
          </a:r>
          <a:r>
            <a:rPr lang="en-US" sz="2000" b="0" dirty="0"/>
            <a:t> a </a:t>
          </a:r>
          <a:r>
            <a:rPr lang="en-US" sz="2000" b="0" dirty="0" err="1"/>
            <a:t>upevnění</a:t>
          </a:r>
          <a:r>
            <a:rPr lang="en-US" sz="2000" b="0" dirty="0"/>
            <a:t> </a:t>
          </a:r>
          <a:r>
            <a:rPr lang="en-US" sz="2000" b="0" dirty="0" err="1"/>
            <a:t>dovedností</a:t>
          </a:r>
          <a:r>
            <a:rPr lang="en-US" sz="2000" b="0" dirty="0"/>
            <a:t> v </a:t>
          </a:r>
          <a:r>
            <a:rPr lang="en-US" sz="2000" b="0" dirty="0" err="1"/>
            <a:t>předškolním</a:t>
          </a:r>
          <a:r>
            <a:rPr lang="en-US" sz="2000" b="0" dirty="0"/>
            <a:t> a </a:t>
          </a:r>
          <a:r>
            <a:rPr lang="en-US" sz="2000" b="0" dirty="0" err="1"/>
            <a:t>mladším</a:t>
          </a:r>
          <a:r>
            <a:rPr lang="en-US" sz="2000" b="0" dirty="0"/>
            <a:t> </a:t>
          </a:r>
          <a:r>
            <a:rPr lang="en-US" sz="2000" b="0" dirty="0" err="1"/>
            <a:t>školním</a:t>
          </a:r>
          <a:r>
            <a:rPr lang="en-US" sz="2000" b="0" dirty="0"/>
            <a:t> </a:t>
          </a:r>
          <a:r>
            <a:rPr lang="en-US" sz="2000" b="0" dirty="0" err="1"/>
            <a:t>věku</a:t>
          </a:r>
          <a:r>
            <a:rPr lang="en-US" sz="2000" b="0" dirty="0"/>
            <a:t> </a:t>
          </a:r>
          <a:r>
            <a:rPr lang="en-US" sz="2000" b="0" dirty="0" err="1"/>
            <a:t>může</a:t>
          </a:r>
          <a:r>
            <a:rPr lang="en-US" sz="2000" b="0" dirty="0"/>
            <a:t> </a:t>
          </a:r>
          <a:r>
            <a:rPr lang="en-US" sz="2000" b="0" dirty="0" err="1"/>
            <a:t>pomoci</a:t>
          </a:r>
          <a:r>
            <a:rPr lang="en-US" sz="2000" b="0" dirty="0"/>
            <a:t> </a:t>
          </a:r>
          <a:r>
            <a:rPr lang="en-US" sz="2000" b="0" dirty="0" err="1"/>
            <a:t>lépe</a:t>
          </a:r>
          <a:r>
            <a:rPr lang="en-US" sz="2000" b="0" dirty="0"/>
            <a:t> </a:t>
          </a:r>
          <a:r>
            <a:rPr lang="en-US" sz="2000" b="0" dirty="0" err="1"/>
            <a:t>zvládat</a:t>
          </a:r>
          <a:r>
            <a:rPr lang="en-US" sz="2000" b="0" dirty="0"/>
            <a:t> </a:t>
          </a:r>
          <a:r>
            <a:rPr lang="en-US" sz="2000" b="0" dirty="0" err="1"/>
            <a:t>obtížné</a:t>
          </a:r>
          <a:r>
            <a:rPr lang="en-US" sz="2000" b="0" dirty="0"/>
            <a:t> </a:t>
          </a:r>
          <a:r>
            <a:rPr lang="en-US" sz="2000" b="0" dirty="0" err="1"/>
            <a:t>situace</a:t>
          </a:r>
          <a:r>
            <a:rPr lang="en-US" sz="2000" b="0" dirty="0"/>
            <a:t> </a:t>
          </a:r>
          <a:r>
            <a:rPr lang="en-US" sz="2000" b="0" dirty="0" err="1"/>
            <a:t>i</a:t>
          </a:r>
          <a:r>
            <a:rPr lang="en-US" sz="2000" b="0" dirty="0"/>
            <a:t> v adolescence a </a:t>
          </a:r>
          <a:r>
            <a:rPr lang="en-US" sz="2000" b="0" dirty="0" err="1"/>
            <a:t>dospělosti</a:t>
          </a:r>
          <a:r>
            <a:rPr lang="en-US" sz="2000" b="0" dirty="0"/>
            <a:t>.</a:t>
          </a:r>
        </a:p>
      </dgm:t>
    </dgm:pt>
    <dgm:pt modelId="{03C81B6C-CCC9-5443-8519-0B517602D9E0}" type="parTrans" cxnId="{593104E7-9D22-9F43-B1B8-C0FFEC3EE847}">
      <dgm:prSet/>
      <dgm:spPr/>
      <dgm:t>
        <a:bodyPr/>
        <a:lstStyle/>
        <a:p>
          <a:endParaRPr lang="cs-CZ" sz="2000"/>
        </a:p>
      </dgm:t>
    </dgm:pt>
    <dgm:pt modelId="{5A3256AB-DDA8-6E4F-8ECE-5EFE06F955DF}" type="sibTrans" cxnId="{593104E7-9D22-9F43-B1B8-C0FFEC3EE847}">
      <dgm:prSet/>
      <dgm:spPr/>
      <dgm:t>
        <a:bodyPr/>
        <a:lstStyle/>
        <a:p>
          <a:endParaRPr lang="cs-CZ" sz="2000"/>
        </a:p>
      </dgm:t>
    </dgm:pt>
    <dgm:pt modelId="{A8436D2B-D67D-B546-9A22-95F14CC65CD8}">
      <dgm:prSet custT="1"/>
      <dgm:spPr/>
      <dgm:t>
        <a:bodyPr/>
        <a:lstStyle/>
        <a:p>
          <a:r>
            <a:rPr lang="en-US" sz="2000" dirty="0" err="1">
              <a:ea typeface="+mn-ea"/>
              <a:cs typeface="+mn-cs"/>
            </a:rPr>
            <a:t>Každé</a:t>
          </a:r>
          <a:r>
            <a:rPr lang="en-US" sz="2000" dirty="0">
              <a:ea typeface="+mn-ea"/>
              <a:cs typeface="+mn-cs"/>
            </a:rPr>
            <a:t> </a:t>
          </a:r>
          <a:r>
            <a:rPr lang="en-US" sz="2000" dirty="0" err="1">
              <a:ea typeface="+mn-ea"/>
              <a:cs typeface="+mn-cs"/>
            </a:rPr>
            <a:t>dítě</a:t>
          </a:r>
          <a:r>
            <a:rPr lang="en-US" sz="2000" dirty="0">
              <a:ea typeface="+mn-ea"/>
              <a:cs typeface="+mn-cs"/>
            </a:rPr>
            <a:t> se </a:t>
          </a:r>
          <a:r>
            <a:rPr lang="en-US" sz="2000" dirty="0" err="1">
              <a:ea typeface="+mn-ea"/>
              <a:cs typeface="+mn-cs"/>
            </a:rPr>
            <a:t>setkává</a:t>
          </a:r>
          <a:r>
            <a:rPr lang="en-US" sz="2000" dirty="0">
              <a:ea typeface="+mn-ea"/>
              <a:cs typeface="+mn-cs"/>
            </a:rPr>
            <a:t> s </a:t>
          </a:r>
          <a:r>
            <a:rPr lang="en-US" sz="2000" dirty="0" err="1">
              <a:ea typeface="+mn-ea"/>
              <a:cs typeface="+mn-cs"/>
            </a:rPr>
            <a:t>obtížnými</a:t>
          </a:r>
          <a:r>
            <a:rPr lang="en-US" sz="2000" dirty="0">
              <a:ea typeface="+mn-ea"/>
              <a:cs typeface="+mn-cs"/>
            </a:rPr>
            <a:t> </a:t>
          </a:r>
          <a:r>
            <a:rPr lang="en-US" sz="2000" dirty="0" err="1">
              <a:ea typeface="+mn-ea"/>
              <a:cs typeface="+mn-cs"/>
            </a:rPr>
            <a:t>situacemi</a:t>
          </a:r>
          <a:r>
            <a:rPr lang="en-US" sz="2000" dirty="0">
              <a:ea typeface="+mn-ea"/>
              <a:cs typeface="+mn-cs"/>
            </a:rPr>
            <a:t>.</a:t>
          </a:r>
          <a:br>
            <a:rPr lang="en-US" sz="2000" dirty="0">
              <a:ea typeface="+mn-ea"/>
              <a:cs typeface="+mn-cs"/>
            </a:rPr>
          </a:br>
          <a:r>
            <a:rPr lang="en-US" sz="2000" dirty="0" err="1">
              <a:ea typeface="+mn-ea"/>
              <a:cs typeface="+mn-cs"/>
            </a:rPr>
            <a:t>Vliv</a:t>
          </a:r>
          <a:r>
            <a:rPr lang="en-US" sz="2000" dirty="0">
              <a:ea typeface="+mn-ea"/>
              <a:cs typeface="+mn-cs"/>
            </a:rPr>
            <a:t> </a:t>
          </a:r>
          <a:r>
            <a:rPr lang="en-US" sz="2000" dirty="0" err="1">
              <a:ea typeface="+mn-ea"/>
              <a:cs typeface="+mn-cs"/>
            </a:rPr>
            <a:t>na</a:t>
          </a:r>
          <a:r>
            <a:rPr lang="en-US" sz="2000" dirty="0">
              <a:ea typeface="+mn-ea"/>
              <a:cs typeface="+mn-cs"/>
            </a:rPr>
            <a:t> </a:t>
          </a:r>
          <a:r>
            <a:rPr lang="en-US" sz="2000" dirty="0" err="1">
              <a:ea typeface="+mn-ea"/>
              <a:cs typeface="+mn-cs"/>
            </a:rPr>
            <a:t>chování</a:t>
          </a:r>
          <a:r>
            <a:rPr lang="en-US" sz="2000" dirty="0">
              <a:ea typeface="+mn-ea"/>
              <a:cs typeface="+mn-cs"/>
            </a:rPr>
            <a:t> a </a:t>
          </a:r>
          <a:r>
            <a:rPr lang="en-US" sz="2000" dirty="0" err="1">
              <a:ea typeface="+mn-ea"/>
              <a:cs typeface="+mn-cs"/>
            </a:rPr>
            <a:t>prospěch</a:t>
          </a:r>
          <a:r>
            <a:rPr lang="en-US" sz="2000" dirty="0">
              <a:ea typeface="+mn-ea"/>
              <a:cs typeface="+mn-cs"/>
            </a:rPr>
            <a:t> </a:t>
          </a:r>
          <a:r>
            <a:rPr lang="en-US" sz="2000" dirty="0" err="1">
              <a:ea typeface="+mn-ea"/>
              <a:cs typeface="+mn-cs"/>
            </a:rPr>
            <a:t>ve</a:t>
          </a:r>
          <a:r>
            <a:rPr lang="en-US" sz="2000" dirty="0">
              <a:ea typeface="+mn-ea"/>
              <a:cs typeface="+mn-cs"/>
            </a:rPr>
            <a:t> </a:t>
          </a:r>
          <a:r>
            <a:rPr lang="en-US" sz="2000" dirty="0" err="1">
              <a:ea typeface="+mn-ea"/>
              <a:cs typeface="+mn-cs"/>
            </a:rPr>
            <a:t>škole</a:t>
          </a:r>
          <a:r>
            <a:rPr lang="en-US" sz="2000" dirty="0">
              <a:ea typeface="+mn-ea"/>
              <a:cs typeface="+mn-cs"/>
            </a:rPr>
            <a:t>.</a:t>
          </a:r>
          <a:endParaRPr lang="en-US" sz="2000" b="0" dirty="0">
            <a:solidFill>
              <a:schemeClr val="tx1"/>
            </a:solidFill>
          </a:endParaRPr>
        </a:p>
      </dgm:t>
    </dgm:pt>
    <dgm:pt modelId="{2006BCC4-5940-784E-8BC7-5A3CBAFC6452}" type="parTrans" cxnId="{6EBBCFFA-804D-4F4A-A706-95A1B743FF92}">
      <dgm:prSet/>
      <dgm:spPr/>
      <dgm:t>
        <a:bodyPr/>
        <a:lstStyle/>
        <a:p>
          <a:endParaRPr lang="cs-CZ" sz="2000"/>
        </a:p>
      </dgm:t>
    </dgm:pt>
    <dgm:pt modelId="{02BE03C0-28C4-7142-897A-0CC167BB26CF}" type="sibTrans" cxnId="{6EBBCFFA-804D-4F4A-A706-95A1B743FF92}">
      <dgm:prSet/>
      <dgm:spPr/>
      <dgm:t>
        <a:bodyPr/>
        <a:lstStyle/>
        <a:p>
          <a:endParaRPr lang="cs-CZ" sz="2000"/>
        </a:p>
      </dgm:t>
    </dgm:pt>
    <dgm:pt modelId="{8FC64C34-A07B-E34D-B2A1-500588C681BB}">
      <dgm:prSet custT="1"/>
      <dgm:spPr/>
      <dgm:t>
        <a:bodyPr/>
        <a:lstStyle/>
        <a:p>
          <a:r>
            <a:rPr lang="en-US" sz="2000" b="0" dirty="0" err="1"/>
            <a:t>Zipyho</a:t>
          </a:r>
          <a:r>
            <a:rPr lang="en-US" sz="2000" b="0" dirty="0"/>
            <a:t> a </a:t>
          </a:r>
          <a:r>
            <a:rPr lang="en-US" sz="2000" b="0" dirty="0" err="1"/>
            <a:t>Jablíkovi</a:t>
          </a:r>
          <a:r>
            <a:rPr lang="en-US" sz="2000" b="0" dirty="0"/>
            <a:t> </a:t>
          </a:r>
          <a:r>
            <a:rPr lang="en-US" sz="2000" b="0" dirty="0" err="1"/>
            <a:t>kamarádi</a:t>
          </a:r>
          <a:r>
            <a:rPr lang="en-US" sz="2000" b="0" dirty="0"/>
            <a:t> </a:t>
          </a:r>
          <a:r>
            <a:rPr lang="en-US" sz="2000" b="0" dirty="0" err="1"/>
            <a:t>učí</a:t>
          </a:r>
          <a:r>
            <a:rPr lang="en-US" sz="2000" b="0" dirty="0"/>
            <a:t> </a:t>
          </a:r>
          <a:r>
            <a:rPr lang="en-US" sz="2000" b="0" dirty="0" err="1"/>
            <a:t>děti</a:t>
          </a:r>
          <a:r>
            <a:rPr lang="en-US" sz="2000" b="0" dirty="0"/>
            <a:t> jak </a:t>
          </a:r>
          <a:r>
            <a:rPr lang="en-US" sz="2000" b="0" dirty="0" err="1"/>
            <a:t>lépe</a:t>
          </a:r>
          <a:r>
            <a:rPr lang="en-US" sz="2000" b="0" dirty="0"/>
            <a:t> </a:t>
          </a:r>
          <a:r>
            <a:rPr lang="en-US" sz="2000" b="0" dirty="0" err="1"/>
            <a:t>těmto</a:t>
          </a:r>
          <a:r>
            <a:rPr lang="en-US" sz="2000" b="0" dirty="0"/>
            <a:t> </a:t>
          </a:r>
          <a:r>
            <a:rPr lang="en-US" sz="2000" b="0" dirty="0" err="1"/>
            <a:t>situacím</a:t>
          </a:r>
          <a:r>
            <a:rPr lang="en-US" sz="2000" b="0" dirty="0"/>
            <a:t> </a:t>
          </a:r>
          <a:r>
            <a:rPr lang="en-US" sz="2000" b="0" dirty="0" err="1"/>
            <a:t>čelit</a:t>
          </a:r>
          <a:r>
            <a:rPr lang="cs-CZ" sz="2000" dirty="0"/>
            <a:t>;</a:t>
          </a:r>
          <a:br>
            <a:rPr lang="en-US" sz="2000" b="0" dirty="0"/>
          </a:br>
          <a:r>
            <a:rPr lang="en-US" sz="2000" b="0" dirty="0"/>
            <a:t>jak </a:t>
          </a:r>
          <a:r>
            <a:rPr lang="en-US" sz="2000" b="0" dirty="0" err="1"/>
            <a:t>zvládat</a:t>
          </a:r>
          <a:r>
            <a:rPr lang="en-US" sz="2000" b="0" dirty="0"/>
            <a:t> </a:t>
          </a:r>
          <a:r>
            <a:rPr lang="en-US" sz="2000" b="0" dirty="0" err="1"/>
            <a:t>emoce</a:t>
          </a:r>
          <a:r>
            <a:rPr lang="en-US" sz="2000" b="0" dirty="0"/>
            <a:t> </a:t>
          </a:r>
          <a:r>
            <a:rPr lang="en-US" sz="2000" b="0" dirty="0" err="1"/>
            <a:t>smutku</a:t>
          </a:r>
          <a:r>
            <a:rPr lang="en-US" sz="2000" b="0" dirty="0"/>
            <a:t>, </a:t>
          </a:r>
          <a:r>
            <a:rPr lang="en-US" sz="2000" b="0" dirty="0" err="1"/>
            <a:t>strachu</a:t>
          </a:r>
          <a:r>
            <a:rPr lang="en-US" sz="2000" b="0" dirty="0"/>
            <a:t>, </a:t>
          </a:r>
          <a:r>
            <a:rPr lang="en-US" sz="2000" b="0" dirty="0" err="1"/>
            <a:t>vzteku</a:t>
          </a:r>
          <a:r>
            <a:rPr lang="en-US" sz="2000" b="0" dirty="0"/>
            <a:t>, </a:t>
          </a:r>
          <a:r>
            <a:rPr lang="en-US" sz="2000" b="0" dirty="0" err="1"/>
            <a:t>psychické</a:t>
          </a:r>
          <a:r>
            <a:rPr lang="en-US" sz="2000" b="0" dirty="0"/>
            <a:t> </a:t>
          </a:r>
          <a:r>
            <a:rPr lang="en-US" sz="2000" b="0" dirty="0" err="1"/>
            <a:t>nepohody</a:t>
          </a:r>
          <a:r>
            <a:rPr lang="cs-CZ" sz="2000" dirty="0"/>
            <a:t>;</a:t>
          </a:r>
          <a:br>
            <a:rPr lang="en-US" sz="2000" b="0" dirty="0"/>
          </a:br>
          <a:r>
            <a:rPr lang="en-US" sz="2000" b="0" dirty="0"/>
            <a:t>jak se </a:t>
          </a:r>
          <a:r>
            <a:rPr lang="en-US" sz="2000" b="0" dirty="0" err="1"/>
            <a:t>vyrovnat</a:t>
          </a:r>
          <a:r>
            <a:rPr lang="en-US" sz="2000" b="0" dirty="0"/>
            <a:t> se </a:t>
          </a:r>
          <a:r>
            <a:rPr lang="en-US" sz="2000" b="0" dirty="0" err="1"/>
            <a:t>změnou</a:t>
          </a:r>
          <a:r>
            <a:rPr lang="en-US" sz="2000" b="0" dirty="0"/>
            <a:t> a </a:t>
          </a:r>
          <a:r>
            <a:rPr lang="en-US" sz="2000" b="0" dirty="0" err="1"/>
            <a:t>ztrátou</a:t>
          </a:r>
          <a:r>
            <a:rPr lang="cs-CZ" sz="2000" dirty="0"/>
            <a:t>;</a:t>
          </a:r>
          <a:r>
            <a:rPr lang="en-US" sz="2000" b="0" dirty="0"/>
            <a:t> jak </a:t>
          </a:r>
          <a:r>
            <a:rPr lang="en-US" sz="2000" b="0" dirty="0" err="1"/>
            <a:t>spolupracovat</a:t>
          </a:r>
          <a:r>
            <a:rPr lang="en-US" sz="2000" b="0" dirty="0"/>
            <a:t> a </a:t>
          </a:r>
          <a:r>
            <a:rPr lang="en-US" sz="2000" b="0" dirty="0" err="1"/>
            <a:t>řešit</a:t>
          </a:r>
          <a:r>
            <a:rPr lang="en-US" sz="2000" b="0" dirty="0"/>
            <a:t> </a:t>
          </a:r>
          <a:r>
            <a:rPr lang="en-US" sz="2000" b="0" dirty="0" err="1"/>
            <a:t>konflikty</a:t>
          </a:r>
          <a:r>
            <a:rPr lang="en-US" sz="2000" b="0" dirty="0"/>
            <a:t>.</a:t>
          </a:r>
          <a:endParaRPr lang="en-US" sz="2000" b="0" dirty="0">
            <a:solidFill>
              <a:schemeClr val="tx1"/>
            </a:solidFill>
          </a:endParaRPr>
        </a:p>
      </dgm:t>
    </dgm:pt>
    <dgm:pt modelId="{62418A1F-6910-F145-A3BB-50A2A85ABE75}" type="parTrans" cxnId="{800BF80E-DB48-3142-99DA-555C02DB1142}">
      <dgm:prSet/>
      <dgm:spPr/>
      <dgm:t>
        <a:bodyPr/>
        <a:lstStyle/>
        <a:p>
          <a:endParaRPr lang="cs-CZ" sz="2000"/>
        </a:p>
      </dgm:t>
    </dgm:pt>
    <dgm:pt modelId="{31F147C3-1657-2144-931C-2EB4B5615327}" type="sibTrans" cxnId="{800BF80E-DB48-3142-99DA-555C02DB1142}">
      <dgm:prSet/>
      <dgm:spPr/>
      <dgm:t>
        <a:bodyPr/>
        <a:lstStyle/>
        <a:p>
          <a:endParaRPr lang="cs-CZ" sz="2000"/>
        </a:p>
      </dgm:t>
    </dgm:pt>
    <dgm:pt modelId="{3AD15DA1-394F-FD40-8EA3-CDBFBEF28B22}">
      <dgm:prSet custT="1"/>
      <dgm:spPr/>
      <dgm:t>
        <a:bodyPr/>
        <a:lstStyle/>
        <a:p>
          <a:r>
            <a:rPr lang="en-US" sz="2000" b="0" dirty="0" err="1"/>
            <a:t>Proškolený</a:t>
          </a:r>
          <a:r>
            <a:rPr lang="en-US" sz="2000" b="0" dirty="0"/>
            <a:t> </a:t>
          </a:r>
          <a:r>
            <a:rPr lang="en-US" sz="2000" b="0" dirty="0" err="1"/>
            <a:t>pedagog</a:t>
          </a:r>
          <a:r>
            <a:rPr lang="en-US" sz="2000" b="0" dirty="0"/>
            <a:t> </a:t>
          </a:r>
          <a:r>
            <a:rPr lang="en-US" sz="2000" b="0" dirty="0" err="1"/>
            <a:t>pracuje</a:t>
          </a:r>
          <a:r>
            <a:rPr lang="en-US" sz="2000" b="0" dirty="0"/>
            <a:t> se </a:t>
          </a:r>
          <a:r>
            <a:rPr lang="en-US" sz="2000" b="0" dirty="0" err="1"/>
            <a:t>svou</a:t>
          </a:r>
          <a:r>
            <a:rPr lang="en-US" sz="2000" b="0" dirty="0"/>
            <a:t> </a:t>
          </a:r>
          <a:r>
            <a:rPr lang="en-US" sz="2000" b="0" dirty="0" err="1"/>
            <a:t>třídou</a:t>
          </a:r>
          <a:r>
            <a:rPr lang="en-US" sz="2000" b="0" dirty="0"/>
            <a:t> v </a:t>
          </a:r>
          <a:r>
            <a:rPr lang="en-US" sz="2000" b="0" dirty="0" err="1"/>
            <a:t>průběhu</a:t>
          </a:r>
          <a:r>
            <a:rPr lang="en-US" sz="2000" b="0" dirty="0"/>
            <a:t> 1 </a:t>
          </a:r>
          <a:r>
            <a:rPr lang="en-US" sz="2000" b="0" dirty="0" err="1"/>
            <a:t>školního</a:t>
          </a:r>
          <a:r>
            <a:rPr lang="en-US" sz="2000" b="0" dirty="0"/>
            <a:t> </a:t>
          </a:r>
          <a:r>
            <a:rPr lang="en-US" sz="2000" b="0" dirty="0" err="1"/>
            <a:t>roku</a:t>
          </a:r>
          <a:r>
            <a:rPr lang="en-US" sz="2000" b="0" dirty="0"/>
            <a:t>, 24 </a:t>
          </a:r>
          <a:r>
            <a:rPr lang="en-US" sz="2000" b="0" dirty="0" err="1"/>
            <a:t>interaktivních</a:t>
          </a:r>
          <a:r>
            <a:rPr lang="en-US" sz="2000" b="0" dirty="0"/>
            <a:t> </a:t>
          </a:r>
          <a:r>
            <a:rPr lang="en-US" sz="2000" b="0" dirty="0" err="1"/>
            <a:t>lekcí</a:t>
          </a:r>
          <a:r>
            <a:rPr lang="en-US" sz="2000" b="0" dirty="0"/>
            <a:t>.</a:t>
          </a:r>
          <a:endParaRPr lang="en-US" sz="2000" b="0" dirty="0">
            <a:solidFill>
              <a:schemeClr val="tx1"/>
            </a:solidFill>
          </a:endParaRPr>
        </a:p>
      </dgm:t>
    </dgm:pt>
    <dgm:pt modelId="{BE89FE88-393B-5140-B69B-C784F9CA946A}" type="parTrans" cxnId="{FA770CF4-4E23-9B4A-886D-98E26D64AAD3}">
      <dgm:prSet/>
      <dgm:spPr/>
      <dgm:t>
        <a:bodyPr/>
        <a:lstStyle/>
        <a:p>
          <a:endParaRPr lang="cs-CZ" sz="2000"/>
        </a:p>
      </dgm:t>
    </dgm:pt>
    <dgm:pt modelId="{AAC03967-F155-A342-BDD7-C4492605E0F2}" type="sibTrans" cxnId="{FA770CF4-4E23-9B4A-886D-98E26D64AAD3}">
      <dgm:prSet/>
      <dgm:spPr/>
      <dgm:t>
        <a:bodyPr/>
        <a:lstStyle/>
        <a:p>
          <a:endParaRPr lang="cs-CZ" sz="2000"/>
        </a:p>
      </dgm:t>
    </dgm:pt>
    <dgm:pt modelId="{AB4477C5-CA07-0B40-AC04-1F5F3B5570E4}" type="pres">
      <dgm:prSet presAssocID="{8B892CC2-56F2-47AE-8B82-A3BDD21E71D2}" presName="vert0" presStyleCnt="0">
        <dgm:presLayoutVars>
          <dgm:dir/>
          <dgm:animOne val="branch"/>
          <dgm:animLvl val="lvl"/>
        </dgm:presLayoutVars>
      </dgm:prSet>
      <dgm:spPr/>
    </dgm:pt>
    <dgm:pt modelId="{AC2F70C0-A2FC-F245-B11D-6BA78C763E81}" type="pres">
      <dgm:prSet presAssocID="{6A8569A2-2B8B-3C46-8473-EC445FC814DA}" presName="thickLine" presStyleLbl="alignNode1" presStyleIdx="0" presStyleCnt="5"/>
      <dgm:spPr/>
    </dgm:pt>
    <dgm:pt modelId="{BFD9F7E8-A854-D049-8BD4-BB0D690CB0CC}" type="pres">
      <dgm:prSet presAssocID="{6A8569A2-2B8B-3C46-8473-EC445FC814DA}" presName="horz1" presStyleCnt="0"/>
      <dgm:spPr/>
    </dgm:pt>
    <dgm:pt modelId="{4A17FD54-932C-5240-8562-1AD0EDFCEF33}" type="pres">
      <dgm:prSet presAssocID="{6A8569A2-2B8B-3C46-8473-EC445FC814DA}" presName="tx1" presStyleLbl="revTx" presStyleIdx="0" presStyleCnt="5"/>
      <dgm:spPr/>
    </dgm:pt>
    <dgm:pt modelId="{F0A4B6FF-E90E-7643-86C9-A5F660C35B59}" type="pres">
      <dgm:prSet presAssocID="{6A8569A2-2B8B-3C46-8473-EC445FC814DA}" presName="vert1" presStyleCnt="0"/>
      <dgm:spPr/>
    </dgm:pt>
    <dgm:pt modelId="{B1B82922-B3AA-FE46-AFE4-FDDE7C6CD563}" type="pres">
      <dgm:prSet presAssocID="{A8436D2B-D67D-B546-9A22-95F14CC65CD8}" presName="thickLine" presStyleLbl="alignNode1" presStyleIdx="1" presStyleCnt="5"/>
      <dgm:spPr/>
    </dgm:pt>
    <dgm:pt modelId="{522E0108-78D5-8846-90E2-A464269881BF}" type="pres">
      <dgm:prSet presAssocID="{A8436D2B-D67D-B546-9A22-95F14CC65CD8}" presName="horz1" presStyleCnt="0"/>
      <dgm:spPr/>
    </dgm:pt>
    <dgm:pt modelId="{577B9F72-5B31-A842-956A-268644BA67AC}" type="pres">
      <dgm:prSet presAssocID="{A8436D2B-D67D-B546-9A22-95F14CC65CD8}" presName="tx1" presStyleLbl="revTx" presStyleIdx="1" presStyleCnt="5"/>
      <dgm:spPr/>
    </dgm:pt>
    <dgm:pt modelId="{4B98D93A-75E7-0B4C-9F66-1E415BD14B01}" type="pres">
      <dgm:prSet presAssocID="{A8436D2B-D67D-B546-9A22-95F14CC65CD8}" presName="vert1" presStyleCnt="0"/>
      <dgm:spPr/>
    </dgm:pt>
    <dgm:pt modelId="{CC131374-6EB0-8A4F-9D06-C3F5A72690B1}" type="pres">
      <dgm:prSet presAssocID="{8FC64C34-A07B-E34D-B2A1-500588C681BB}" presName="thickLine" presStyleLbl="alignNode1" presStyleIdx="2" presStyleCnt="5"/>
      <dgm:spPr/>
    </dgm:pt>
    <dgm:pt modelId="{ABA58E58-89CD-2647-922E-86985DCDD4FD}" type="pres">
      <dgm:prSet presAssocID="{8FC64C34-A07B-E34D-B2A1-500588C681BB}" presName="horz1" presStyleCnt="0"/>
      <dgm:spPr/>
    </dgm:pt>
    <dgm:pt modelId="{DA4D2FBA-3AA8-C74F-A691-A27EBCFC09FE}" type="pres">
      <dgm:prSet presAssocID="{8FC64C34-A07B-E34D-B2A1-500588C681BB}" presName="tx1" presStyleLbl="revTx" presStyleIdx="2" presStyleCnt="5"/>
      <dgm:spPr/>
    </dgm:pt>
    <dgm:pt modelId="{7FA03F6C-DC18-FB44-A7E4-4CAE5151BFE1}" type="pres">
      <dgm:prSet presAssocID="{8FC64C34-A07B-E34D-B2A1-500588C681BB}" presName="vert1" presStyleCnt="0"/>
      <dgm:spPr/>
    </dgm:pt>
    <dgm:pt modelId="{04DB1EDE-C1B6-8A44-8E01-30B90FC459D9}" type="pres">
      <dgm:prSet presAssocID="{3AD15DA1-394F-FD40-8EA3-CDBFBEF28B22}" presName="thickLine" presStyleLbl="alignNode1" presStyleIdx="3" presStyleCnt="5"/>
      <dgm:spPr/>
    </dgm:pt>
    <dgm:pt modelId="{60DCBD4B-BE71-104A-B9E2-758270495283}" type="pres">
      <dgm:prSet presAssocID="{3AD15DA1-394F-FD40-8EA3-CDBFBEF28B22}" presName="horz1" presStyleCnt="0"/>
      <dgm:spPr/>
    </dgm:pt>
    <dgm:pt modelId="{B70FD114-BF67-A94F-BD53-F26D8325675A}" type="pres">
      <dgm:prSet presAssocID="{3AD15DA1-394F-FD40-8EA3-CDBFBEF28B22}" presName="tx1" presStyleLbl="revTx" presStyleIdx="3" presStyleCnt="5"/>
      <dgm:spPr/>
    </dgm:pt>
    <dgm:pt modelId="{1965DFAC-4599-454C-9DE1-183E9F385C2B}" type="pres">
      <dgm:prSet presAssocID="{3AD15DA1-394F-FD40-8EA3-CDBFBEF28B22}" presName="vert1" presStyleCnt="0"/>
      <dgm:spPr/>
    </dgm:pt>
    <dgm:pt modelId="{416C8D48-5E97-574C-A424-6B713C63FAC7}" type="pres">
      <dgm:prSet presAssocID="{957CFE84-7300-7149-AEA7-D70E0874A26E}" presName="thickLine" presStyleLbl="alignNode1" presStyleIdx="4" presStyleCnt="5"/>
      <dgm:spPr/>
    </dgm:pt>
    <dgm:pt modelId="{8633B8CB-97CF-7F43-8116-896A2223783A}" type="pres">
      <dgm:prSet presAssocID="{957CFE84-7300-7149-AEA7-D70E0874A26E}" presName="horz1" presStyleCnt="0"/>
      <dgm:spPr/>
    </dgm:pt>
    <dgm:pt modelId="{64313064-33B1-564A-A241-E13A811FAD2F}" type="pres">
      <dgm:prSet presAssocID="{957CFE84-7300-7149-AEA7-D70E0874A26E}" presName="tx1" presStyleLbl="revTx" presStyleIdx="4" presStyleCnt="5"/>
      <dgm:spPr/>
    </dgm:pt>
    <dgm:pt modelId="{C35549C3-8796-AA4C-B5CE-FFAD48FB535C}" type="pres">
      <dgm:prSet presAssocID="{957CFE84-7300-7149-AEA7-D70E0874A26E}" presName="vert1" presStyleCnt="0"/>
      <dgm:spPr/>
    </dgm:pt>
  </dgm:ptLst>
  <dgm:cxnLst>
    <dgm:cxn modelId="{800BF80E-DB48-3142-99DA-555C02DB1142}" srcId="{8B892CC2-56F2-47AE-8B82-A3BDD21E71D2}" destId="{8FC64C34-A07B-E34D-B2A1-500588C681BB}" srcOrd="2" destOrd="0" parTransId="{62418A1F-6910-F145-A3BB-50A2A85ABE75}" sibTransId="{31F147C3-1657-2144-931C-2EB4B5615327}"/>
    <dgm:cxn modelId="{8A3DC50F-EB5A-2E4C-B5FF-8593C5703F84}" type="presOf" srcId="{A8436D2B-D67D-B546-9A22-95F14CC65CD8}" destId="{577B9F72-5B31-A842-956A-268644BA67AC}" srcOrd="0" destOrd="0" presId="urn:microsoft.com/office/officeart/2008/layout/LinedList"/>
    <dgm:cxn modelId="{79F78F10-3D9C-8749-9870-464F7F359E77}" type="presOf" srcId="{6A8569A2-2B8B-3C46-8473-EC445FC814DA}" destId="{4A17FD54-932C-5240-8562-1AD0EDFCEF33}" srcOrd="0" destOrd="0" presId="urn:microsoft.com/office/officeart/2008/layout/LinedList"/>
    <dgm:cxn modelId="{31778D1C-4D90-F649-B9F1-D5E0C620F3B8}" type="presOf" srcId="{8B892CC2-56F2-47AE-8B82-A3BDD21E71D2}" destId="{AB4477C5-CA07-0B40-AC04-1F5F3B5570E4}" srcOrd="0" destOrd="0" presId="urn:microsoft.com/office/officeart/2008/layout/LinedList"/>
    <dgm:cxn modelId="{722D732A-C693-A64A-A2A5-467A0D50EC72}" type="presOf" srcId="{3AD15DA1-394F-FD40-8EA3-CDBFBEF28B22}" destId="{B70FD114-BF67-A94F-BD53-F26D8325675A}" srcOrd="0" destOrd="0" presId="urn:microsoft.com/office/officeart/2008/layout/LinedList"/>
    <dgm:cxn modelId="{A165FD57-C13A-CE4E-BA14-09F203B64975}" type="presOf" srcId="{8FC64C34-A07B-E34D-B2A1-500588C681BB}" destId="{DA4D2FBA-3AA8-C74F-A691-A27EBCFC09FE}" srcOrd="0" destOrd="0" presId="urn:microsoft.com/office/officeart/2008/layout/LinedList"/>
    <dgm:cxn modelId="{A8A19ED6-4EFD-7F48-BC29-C564B472098E}" type="presOf" srcId="{957CFE84-7300-7149-AEA7-D70E0874A26E}" destId="{64313064-33B1-564A-A241-E13A811FAD2F}" srcOrd="0" destOrd="0" presId="urn:microsoft.com/office/officeart/2008/layout/LinedList"/>
    <dgm:cxn modelId="{593104E7-9D22-9F43-B1B8-C0FFEC3EE847}" srcId="{8B892CC2-56F2-47AE-8B82-A3BDD21E71D2}" destId="{957CFE84-7300-7149-AEA7-D70E0874A26E}" srcOrd="4" destOrd="0" parTransId="{03C81B6C-CCC9-5443-8519-0B517602D9E0}" sibTransId="{5A3256AB-DDA8-6E4F-8ECE-5EFE06F955DF}"/>
    <dgm:cxn modelId="{E8AFEFE8-E63B-F04C-AF57-5F19655977C3}" srcId="{8B892CC2-56F2-47AE-8B82-A3BDD21E71D2}" destId="{6A8569A2-2B8B-3C46-8473-EC445FC814DA}" srcOrd="0" destOrd="0" parTransId="{00209F30-AA47-6B4C-86BF-4B2DB8E33E6D}" sibTransId="{9198EA7F-4AC1-E342-9A05-1BEB0366AF9D}"/>
    <dgm:cxn modelId="{FA770CF4-4E23-9B4A-886D-98E26D64AAD3}" srcId="{8B892CC2-56F2-47AE-8B82-A3BDD21E71D2}" destId="{3AD15DA1-394F-FD40-8EA3-CDBFBEF28B22}" srcOrd="3" destOrd="0" parTransId="{BE89FE88-393B-5140-B69B-C784F9CA946A}" sibTransId="{AAC03967-F155-A342-BDD7-C4492605E0F2}"/>
    <dgm:cxn modelId="{6EBBCFFA-804D-4F4A-A706-95A1B743FF92}" srcId="{8B892CC2-56F2-47AE-8B82-A3BDD21E71D2}" destId="{A8436D2B-D67D-B546-9A22-95F14CC65CD8}" srcOrd="1" destOrd="0" parTransId="{2006BCC4-5940-784E-8BC7-5A3CBAFC6452}" sibTransId="{02BE03C0-28C4-7142-897A-0CC167BB26CF}"/>
    <dgm:cxn modelId="{B09554E0-4EC4-DE4D-8D22-9E9A1DB43B1A}" type="presParOf" srcId="{AB4477C5-CA07-0B40-AC04-1F5F3B5570E4}" destId="{AC2F70C0-A2FC-F245-B11D-6BA78C763E81}" srcOrd="0" destOrd="0" presId="urn:microsoft.com/office/officeart/2008/layout/LinedList"/>
    <dgm:cxn modelId="{A4871844-A5DB-1649-B79A-94312630557B}" type="presParOf" srcId="{AB4477C5-CA07-0B40-AC04-1F5F3B5570E4}" destId="{BFD9F7E8-A854-D049-8BD4-BB0D690CB0CC}" srcOrd="1" destOrd="0" presId="urn:microsoft.com/office/officeart/2008/layout/LinedList"/>
    <dgm:cxn modelId="{41089787-0ADC-F542-9954-34A25FB618C1}" type="presParOf" srcId="{BFD9F7E8-A854-D049-8BD4-BB0D690CB0CC}" destId="{4A17FD54-932C-5240-8562-1AD0EDFCEF33}" srcOrd="0" destOrd="0" presId="urn:microsoft.com/office/officeart/2008/layout/LinedList"/>
    <dgm:cxn modelId="{62379BD1-1D44-0341-878E-8E14058C09D8}" type="presParOf" srcId="{BFD9F7E8-A854-D049-8BD4-BB0D690CB0CC}" destId="{F0A4B6FF-E90E-7643-86C9-A5F660C35B59}" srcOrd="1" destOrd="0" presId="urn:microsoft.com/office/officeart/2008/layout/LinedList"/>
    <dgm:cxn modelId="{CE184DC2-F919-7048-9EE9-3F8601ED067E}" type="presParOf" srcId="{AB4477C5-CA07-0B40-AC04-1F5F3B5570E4}" destId="{B1B82922-B3AA-FE46-AFE4-FDDE7C6CD563}" srcOrd="2" destOrd="0" presId="urn:microsoft.com/office/officeart/2008/layout/LinedList"/>
    <dgm:cxn modelId="{A069E383-951A-9447-AE9B-C40632B2C946}" type="presParOf" srcId="{AB4477C5-CA07-0B40-AC04-1F5F3B5570E4}" destId="{522E0108-78D5-8846-90E2-A464269881BF}" srcOrd="3" destOrd="0" presId="urn:microsoft.com/office/officeart/2008/layout/LinedList"/>
    <dgm:cxn modelId="{AC884F6B-EC51-3A47-A2AF-3BA1A442D8DC}" type="presParOf" srcId="{522E0108-78D5-8846-90E2-A464269881BF}" destId="{577B9F72-5B31-A842-956A-268644BA67AC}" srcOrd="0" destOrd="0" presId="urn:microsoft.com/office/officeart/2008/layout/LinedList"/>
    <dgm:cxn modelId="{B7B02B21-9311-9F43-8607-888723F4BB8A}" type="presParOf" srcId="{522E0108-78D5-8846-90E2-A464269881BF}" destId="{4B98D93A-75E7-0B4C-9F66-1E415BD14B01}" srcOrd="1" destOrd="0" presId="urn:microsoft.com/office/officeart/2008/layout/LinedList"/>
    <dgm:cxn modelId="{79695417-34C6-4C43-83BC-FB0F7362F640}" type="presParOf" srcId="{AB4477C5-CA07-0B40-AC04-1F5F3B5570E4}" destId="{CC131374-6EB0-8A4F-9D06-C3F5A72690B1}" srcOrd="4" destOrd="0" presId="urn:microsoft.com/office/officeart/2008/layout/LinedList"/>
    <dgm:cxn modelId="{67DBD41B-64BD-6846-B260-916D0F34ACC1}" type="presParOf" srcId="{AB4477C5-CA07-0B40-AC04-1F5F3B5570E4}" destId="{ABA58E58-89CD-2647-922E-86985DCDD4FD}" srcOrd="5" destOrd="0" presId="urn:microsoft.com/office/officeart/2008/layout/LinedList"/>
    <dgm:cxn modelId="{11EBC846-FD8F-A845-B50C-98D92781045F}" type="presParOf" srcId="{ABA58E58-89CD-2647-922E-86985DCDD4FD}" destId="{DA4D2FBA-3AA8-C74F-A691-A27EBCFC09FE}" srcOrd="0" destOrd="0" presId="urn:microsoft.com/office/officeart/2008/layout/LinedList"/>
    <dgm:cxn modelId="{E9C58E4A-F276-564B-AD88-B7E7632B4D16}" type="presParOf" srcId="{ABA58E58-89CD-2647-922E-86985DCDD4FD}" destId="{7FA03F6C-DC18-FB44-A7E4-4CAE5151BFE1}" srcOrd="1" destOrd="0" presId="urn:microsoft.com/office/officeart/2008/layout/LinedList"/>
    <dgm:cxn modelId="{CE21485E-422C-0846-B4A3-32046105C1B4}" type="presParOf" srcId="{AB4477C5-CA07-0B40-AC04-1F5F3B5570E4}" destId="{04DB1EDE-C1B6-8A44-8E01-30B90FC459D9}" srcOrd="6" destOrd="0" presId="urn:microsoft.com/office/officeart/2008/layout/LinedList"/>
    <dgm:cxn modelId="{3C6C9B1E-F25D-F04E-AFCB-F3562ADBF442}" type="presParOf" srcId="{AB4477C5-CA07-0B40-AC04-1F5F3B5570E4}" destId="{60DCBD4B-BE71-104A-B9E2-758270495283}" srcOrd="7" destOrd="0" presId="urn:microsoft.com/office/officeart/2008/layout/LinedList"/>
    <dgm:cxn modelId="{B7A63128-085A-E945-B143-D7CD6F95FB3C}" type="presParOf" srcId="{60DCBD4B-BE71-104A-B9E2-758270495283}" destId="{B70FD114-BF67-A94F-BD53-F26D8325675A}" srcOrd="0" destOrd="0" presId="urn:microsoft.com/office/officeart/2008/layout/LinedList"/>
    <dgm:cxn modelId="{22C27E09-503F-2F47-A6EE-940AC9B80C5C}" type="presParOf" srcId="{60DCBD4B-BE71-104A-B9E2-758270495283}" destId="{1965DFAC-4599-454C-9DE1-183E9F385C2B}" srcOrd="1" destOrd="0" presId="urn:microsoft.com/office/officeart/2008/layout/LinedList"/>
    <dgm:cxn modelId="{707A61BF-C813-564F-814C-7DAB4E8157D8}" type="presParOf" srcId="{AB4477C5-CA07-0B40-AC04-1F5F3B5570E4}" destId="{416C8D48-5E97-574C-A424-6B713C63FAC7}" srcOrd="8" destOrd="0" presId="urn:microsoft.com/office/officeart/2008/layout/LinedList"/>
    <dgm:cxn modelId="{A9A874C2-C9D5-B44A-95FB-13A9B1F6770F}" type="presParOf" srcId="{AB4477C5-CA07-0B40-AC04-1F5F3B5570E4}" destId="{8633B8CB-97CF-7F43-8116-896A2223783A}" srcOrd="9" destOrd="0" presId="urn:microsoft.com/office/officeart/2008/layout/LinedList"/>
    <dgm:cxn modelId="{6DDC0B47-BF56-9B44-AFC8-A4E0B4335006}" type="presParOf" srcId="{8633B8CB-97CF-7F43-8116-896A2223783A}" destId="{64313064-33B1-564A-A241-E13A811FAD2F}" srcOrd="0" destOrd="0" presId="urn:microsoft.com/office/officeart/2008/layout/LinedList"/>
    <dgm:cxn modelId="{517571C0-9C7C-714A-9F93-88C9BD696162}" type="presParOf" srcId="{8633B8CB-97CF-7F43-8116-896A2223783A}" destId="{C35549C3-8796-AA4C-B5CE-FFAD48FB535C}" srcOrd="1" destOrd="0" presId="urn:microsoft.com/office/officeart/2008/layout/Lin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892CC2-56F2-47AE-8B82-A3BDD21E71D2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D19C06F-D6C7-5D4B-8EA7-08FB694E67E9}">
      <dgm:prSet custT="1"/>
      <dgm:spPr/>
      <dgm:t>
        <a:bodyPr/>
        <a:lstStyle/>
        <a:p>
          <a:r>
            <a:rPr lang="en-US" sz="2000" dirty="0"/>
            <a:t>Z </a:t>
          </a:r>
          <a:r>
            <a:rPr lang="en-US" sz="2000" dirty="0" err="1"/>
            <a:t>metodiky</a:t>
          </a:r>
          <a:r>
            <a:rPr lang="en-US" sz="2000" dirty="0"/>
            <a:t> </a:t>
          </a:r>
          <a:r>
            <a:rPr lang="en-US" sz="2000" dirty="0" err="1"/>
            <a:t>mohou</a:t>
          </a:r>
          <a:r>
            <a:rPr lang="en-US" sz="2000" dirty="0"/>
            <a:t> </a:t>
          </a:r>
          <a:r>
            <a:rPr lang="en-US" sz="2000" dirty="0" err="1"/>
            <a:t>profitovat</a:t>
          </a:r>
          <a:r>
            <a:rPr lang="en-US" sz="2000" dirty="0"/>
            <a:t> </a:t>
          </a:r>
          <a:r>
            <a:rPr lang="en-US" sz="2000" dirty="0" err="1"/>
            <a:t>všechny</a:t>
          </a:r>
          <a:r>
            <a:rPr lang="en-US" sz="2000" dirty="0"/>
            <a:t> </a:t>
          </a:r>
          <a:r>
            <a:rPr lang="en-US" sz="2000" dirty="0" err="1"/>
            <a:t>děti</a:t>
          </a:r>
          <a:r>
            <a:rPr lang="en-US" sz="2000" dirty="0"/>
            <a:t>. </a:t>
          </a:r>
          <a:r>
            <a:rPr lang="cs-CZ" sz="2000" dirty="0"/>
            <a:t>Velmi přínosné pro děti, které zažívaly symptomy deprese a úzkosti – absolvováním programu došlo ke snížení výskytu a závažnosti obtíží.</a:t>
          </a:r>
          <a:endParaRPr lang="en-US" sz="2000" dirty="0"/>
        </a:p>
      </dgm:t>
    </dgm:pt>
    <dgm:pt modelId="{85F1F515-AC90-EF40-856D-5023A2B277AC}" type="parTrans" cxnId="{C6B3C975-5CAA-0644-972B-557B98239AC3}">
      <dgm:prSet/>
      <dgm:spPr/>
      <dgm:t>
        <a:bodyPr/>
        <a:lstStyle/>
        <a:p>
          <a:endParaRPr lang="cs-CZ" sz="2000"/>
        </a:p>
      </dgm:t>
    </dgm:pt>
    <dgm:pt modelId="{C847AABF-EABD-C341-ABFC-6F8E43AAE11A}" type="sibTrans" cxnId="{C6B3C975-5CAA-0644-972B-557B98239AC3}">
      <dgm:prSet/>
      <dgm:spPr/>
      <dgm:t>
        <a:bodyPr/>
        <a:lstStyle/>
        <a:p>
          <a:endParaRPr lang="cs-CZ" sz="2000"/>
        </a:p>
      </dgm:t>
    </dgm:pt>
    <dgm:pt modelId="{2187DD72-D760-744A-92D5-E06E815994B3}">
      <dgm:prSet custT="1"/>
      <dgm:spPr/>
      <dgm:t>
        <a:bodyPr/>
        <a:lstStyle/>
        <a:p>
          <a:r>
            <a:rPr lang="cs-CZ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Program čerpá z přístupů pozitivní psychologie, kognitivně-behaviorální terapie a </a:t>
          </a:r>
          <a:r>
            <a:rPr lang="cs-CZ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mindfulness</a:t>
          </a:r>
          <a:r>
            <a:rPr lang="cs-CZ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, aby dětem poskytl dovednosti k posílení jejich silných stránek, ovládání silných emocí a přeformulování navyklých neadaptivních způsobů myšlení.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FD29D28F-4BFC-3544-B685-DEEAC21010FE}" type="parTrans" cxnId="{807AD478-B95F-8442-8FCA-C6F983A8B71E}">
      <dgm:prSet/>
      <dgm:spPr/>
      <dgm:t>
        <a:bodyPr/>
        <a:lstStyle/>
        <a:p>
          <a:endParaRPr lang="cs-CZ"/>
        </a:p>
      </dgm:t>
    </dgm:pt>
    <dgm:pt modelId="{CAFFB562-0C9B-3C4F-B89C-D8625C779BBA}" type="sibTrans" cxnId="{807AD478-B95F-8442-8FCA-C6F983A8B71E}">
      <dgm:prSet/>
      <dgm:spPr/>
      <dgm:t>
        <a:bodyPr/>
        <a:lstStyle/>
        <a:p>
          <a:endParaRPr lang="cs-CZ"/>
        </a:p>
      </dgm:t>
    </dgm:pt>
    <dgm:pt modelId="{C020EEF0-245E-8648-A8FA-C00386FA3A06}">
      <dgm:prSet custT="1"/>
      <dgm:spPr/>
      <dgm:t>
        <a:bodyPr/>
        <a:lstStyle/>
        <a:p>
          <a:r>
            <a:rPr lang="en-US" sz="2000" dirty="0" err="1"/>
            <a:t>Šetření</a:t>
          </a:r>
          <a:r>
            <a:rPr lang="en-US" sz="2000" dirty="0"/>
            <a:t> PCPP (202</a:t>
          </a:r>
          <a:r>
            <a:rPr lang="cs-CZ" sz="2000" dirty="0"/>
            <a:t>3</a:t>
          </a:r>
          <a:r>
            <a:rPr lang="en-US" sz="2000" dirty="0"/>
            <a:t>/202</a:t>
          </a:r>
          <a:r>
            <a:rPr lang="cs-CZ" sz="2000" dirty="0"/>
            <a:t>4</a:t>
          </a:r>
          <a:r>
            <a:rPr lang="en-US" sz="2000" dirty="0"/>
            <a:t>) - </a:t>
          </a:r>
          <a:r>
            <a:rPr lang="en-US" sz="2000" dirty="0" err="1"/>
            <a:t>přibližně</a:t>
          </a:r>
          <a:r>
            <a:rPr lang="en-US" sz="2000" dirty="0"/>
            <a:t> </a:t>
          </a:r>
          <a:r>
            <a:rPr lang="en-US" sz="2000" dirty="0" err="1"/>
            <a:t>třetina</a:t>
          </a:r>
          <a:r>
            <a:rPr lang="en-US" sz="2000" dirty="0"/>
            <a:t> </a:t>
          </a:r>
          <a:r>
            <a:rPr lang="en-US" sz="2000" dirty="0" err="1"/>
            <a:t>žáků</a:t>
          </a:r>
          <a:r>
            <a:rPr lang="en-US" sz="2000" dirty="0"/>
            <a:t> a </a:t>
          </a:r>
          <a:r>
            <a:rPr lang="en-US" sz="2000" dirty="0" err="1"/>
            <a:t>studentů</a:t>
          </a:r>
          <a:r>
            <a:rPr lang="en-US" sz="2000" dirty="0"/>
            <a:t> </a:t>
          </a:r>
          <a:r>
            <a:rPr lang="en-US" sz="2000" dirty="0" err="1"/>
            <a:t>ve</a:t>
          </a:r>
          <a:r>
            <a:rPr lang="en-US" sz="2000" dirty="0"/>
            <a:t> </a:t>
          </a:r>
          <a:r>
            <a:rPr lang="en-US" sz="2000" dirty="0" err="1"/>
            <a:t>věku</a:t>
          </a:r>
          <a:r>
            <a:rPr lang="en-US" sz="2000" dirty="0"/>
            <a:t> 12 - 18 let </a:t>
          </a:r>
          <a:r>
            <a:rPr lang="en-US" sz="2000" dirty="0" err="1"/>
            <a:t>trpí</a:t>
          </a:r>
          <a:r>
            <a:rPr lang="en-US" sz="2000" dirty="0"/>
            <a:t> </a:t>
          </a:r>
          <a:r>
            <a:rPr lang="en-US" sz="2000" dirty="0" err="1"/>
            <a:t>středně</a:t>
          </a:r>
          <a:r>
            <a:rPr lang="en-US" sz="2000" dirty="0"/>
            <a:t> </a:t>
          </a:r>
          <a:r>
            <a:rPr lang="en-US" sz="2000" dirty="0" err="1"/>
            <a:t>závažnými</a:t>
          </a:r>
          <a:r>
            <a:rPr lang="en-US" sz="2000" dirty="0"/>
            <a:t> </a:t>
          </a:r>
          <a:r>
            <a:rPr lang="en-US" sz="2000" dirty="0" err="1"/>
            <a:t>až</a:t>
          </a:r>
          <a:r>
            <a:rPr lang="en-US" sz="2000" dirty="0"/>
            <a:t> </a:t>
          </a:r>
          <a:r>
            <a:rPr lang="en-US" sz="2000" dirty="0" err="1"/>
            <a:t>závažnými</a:t>
          </a:r>
          <a:r>
            <a:rPr lang="en-US" sz="2000" dirty="0"/>
            <a:t> </a:t>
          </a:r>
          <a:r>
            <a:rPr lang="en-US" sz="2000" dirty="0" err="1"/>
            <a:t>příznaky</a:t>
          </a:r>
          <a:r>
            <a:rPr lang="en-US" sz="2000" dirty="0"/>
            <a:t> </a:t>
          </a:r>
          <a:r>
            <a:rPr lang="en-US" sz="2000" dirty="0" err="1"/>
            <a:t>deprese</a:t>
          </a:r>
          <a:r>
            <a:rPr lang="en-US" sz="2000" dirty="0"/>
            <a:t> </a:t>
          </a:r>
          <a:r>
            <a:rPr lang="en-US" sz="2000" dirty="0" err="1"/>
            <a:t>nebo</a:t>
          </a:r>
          <a:r>
            <a:rPr lang="en-US" sz="2000" dirty="0"/>
            <a:t> </a:t>
          </a:r>
          <a:r>
            <a:rPr lang="en-US" sz="2000" dirty="0" err="1"/>
            <a:t>úzkosti</a:t>
          </a:r>
          <a:endParaRPr lang="en-US" sz="2000" dirty="0"/>
        </a:p>
      </dgm:t>
    </dgm:pt>
    <dgm:pt modelId="{54D27D8E-B5A5-A546-88F0-9E6A6759740C}" type="parTrans" cxnId="{649A7D03-424F-0A4C-B7A0-A572241B99F1}">
      <dgm:prSet/>
      <dgm:spPr/>
      <dgm:t>
        <a:bodyPr/>
        <a:lstStyle/>
        <a:p>
          <a:endParaRPr lang="cs-CZ"/>
        </a:p>
      </dgm:t>
    </dgm:pt>
    <dgm:pt modelId="{4BA7CA46-996B-A948-98BF-1E015075817F}" type="sibTrans" cxnId="{649A7D03-424F-0A4C-B7A0-A572241B99F1}">
      <dgm:prSet/>
      <dgm:spPr/>
      <dgm:t>
        <a:bodyPr/>
        <a:lstStyle/>
        <a:p>
          <a:endParaRPr lang="cs-CZ"/>
        </a:p>
      </dgm:t>
    </dgm:pt>
    <dgm:pt modelId="{AB4477C5-CA07-0B40-AC04-1F5F3B5570E4}" type="pres">
      <dgm:prSet presAssocID="{8B892CC2-56F2-47AE-8B82-A3BDD21E71D2}" presName="vert0" presStyleCnt="0">
        <dgm:presLayoutVars>
          <dgm:dir/>
          <dgm:animOne val="branch"/>
          <dgm:animLvl val="lvl"/>
        </dgm:presLayoutVars>
      </dgm:prSet>
      <dgm:spPr/>
    </dgm:pt>
    <dgm:pt modelId="{87BADE03-DF40-894E-B90E-69B3BD3C5BF2}" type="pres">
      <dgm:prSet presAssocID="{2187DD72-D760-744A-92D5-E06E815994B3}" presName="thickLine" presStyleLbl="alignNode1" presStyleIdx="0" presStyleCnt="3"/>
      <dgm:spPr/>
    </dgm:pt>
    <dgm:pt modelId="{49779324-1107-ED4A-8639-65E49AF7490E}" type="pres">
      <dgm:prSet presAssocID="{2187DD72-D760-744A-92D5-E06E815994B3}" presName="horz1" presStyleCnt="0"/>
      <dgm:spPr/>
    </dgm:pt>
    <dgm:pt modelId="{483E013C-3496-C245-8816-1115C0D9B8B6}" type="pres">
      <dgm:prSet presAssocID="{2187DD72-D760-744A-92D5-E06E815994B3}" presName="tx1" presStyleLbl="revTx" presStyleIdx="0" presStyleCnt="3"/>
      <dgm:spPr/>
    </dgm:pt>
    <dgm:pt modelId="{F1EEB195-97E1-114D-8DDB-30CEBEEC40FE}" type="pres">
      <dgm:prSet presAssocID="{2187DD72-D760-744A-92D5-E06E815994B3}" presName="vert1" presStyleCnt="0"/>
      <dgm:spPr/>
    </dgm:pt>
    <dgm:pt modelId="{CCE2FA2A-839F-C245-BCF8-771F83277777}" type="pres">
      <dgm:prSet presAssocID="{5D19C06F-D6C7-5D4B-8EA7-08FB694E67E9}" presName="thickLine" presStyleLbl="alignNode1" presStyleIdx="1" presStyleCnt="3"/>
      <dgm:spPr/>
    </dgm:pt>
    <dgm:pt modelId="{2B9993FF-F761-C141-BF10-C28754471CE7}" type="pres">
      <dgm:prSet presAssocID="{5D19C06F-D6C7-5D4B-8EA7-08FB694E67E9}" presName="horz1" presStyleCnt="0"/>
      <dgm:spPr/>
    </dgm:pt>
    <dgm:pt modelId="{3525CD0B-4E50-3849-BD54-F4BA87B11853}" type="pres">
      <dgm:prSet presAssocID="{5D19C06F-D6C7-5D4B-8EA7-08FB694E67E9}" presName="tx1" presStyleLbl="revTx" presStyleIdx="1" presStyleCnt="3"/>
      <dgm:spPr/>
    </dgm:pt>
    <dgm:pt modelId="{9B4E93C2-4E9F-1E44-A482-8AA8A3590F90}" type="pres">
      <dgm:prSet presAssocID="{5D19C06F-D6C7-5D4B-8EA7-08FB694E67E9}" presName="vert1" presStyleCnt="0"/>
      <dgm:spPr/>
    </dgm:pt>
    <dgm:pt modelId="{1FE6B1EE-9E8F-9445-AF92-2ED4A2FF2463}" type="pres">
      <dgm:prSet presAssocID="{C020EEF0-245E-8648-A8FA-C00386FA3A06}" presName="thickLine" presStyleLbl="alignNode1" presStyleIdx="2" presStyleCnt="3"/>
      <dgm:spPr/>
    </dgm:pt>
    <dgm:pt modelId="{A534E30D-18A6-0844-BA16-C0525C6E021A}" type="pres">
      <dgm:prSet presAssocID="{C020EEF0-245E-8648-A8FA-C00386FA3A06}" presName="horz1" presStyleCnt="0"/>
      <dgm:spPr/>
    </dgm:pt>
    <dgm:pt modelId="{3F624FE7-A990-AA4E-A976-08BC4D55A59F}" type="pres">
      <dgm:prSet presAssocID="{C020EEF0-245E-8648-A8FA-C00386FA3A06}" presName="tx1" presStyleLbl="revTx" presStyleIdx="2" presStyleCnt="3"/>
      <dgm:spPr/>
    </dgm:pt>
    <dgm:pt modelId="{676ACDA2-08D0-B141-9D18-866F213B28F3}" type="pres">
      <dgm:prSet presAssocID="{C020EEF0-245E-8648-A8FA-C00386FA3A06}" presName="vert1" presStyleCnt="0"/>
      <dgm:spPr/>
    </dgm:pt>
  </dgm:ptLst>
  <dgm:cxnLst>
    <dgm:cxn modelId="{649A7D03-424F-0A4C-B7A0-A572241B99F1}" srcId="{8B892CC2-56F2-47AE-8B82-A3BDD21E71D2}" destId="{C020EEF0-245E-8648-A8FA-C00386FA3A06}" srcOrd="2" destOrd="0" parTransId="{54D27D8E-B5A5-A546-88F0-9E6A6759740C}" sibTransId="{4BA7CA46-996B-A948-98BF-1E015075817F}"/>
    <dgm:cxn modelId="{443E8A11-3781-9347-9030-7A5C4055821A}" type="presOf" srcId="{2187DD72-D760-744A-92D5-E06E815994B3}" destId="{483E013C-3496-C245-8816-1115C0D9B8B6}" srcOrd="0" destOrd="0" presId="urn:microsoft.com/office/officeart/2008/layout/LinedList"/>
    <dgm:cxn modelId="{31778D1C-4D90-F649-B9F1-D5E0C620F3B8}" type="presOf" srcId="{8B892CC2-56F2-47AE-8B82-A3BDD21E71D2}" destId="{AB4477C5-CA07-0B40-AC04-1F5F3B5570E4}" srcOrd="0" destOrd="0" presId="urn:microsoft.com/office/officeart/2008/layout/LinedList"/>
    <dgm:cxn modelId="{8AF1C22F-3C8F-EE42-A818-0959868F78CD}" type="presOf" srcId="{5D19C06F-D6C7-5D4B-8EA7-08FB694E67E9}" destId="{3525CD0B-4E50-3849-BD54-F4BA87B11853}" srcOrd="0" destOrd="0" presId="urn:microsoft.com/office/officeart/2008/layout/LinedList"/>
    <dgm:cxn modelId="{C6B3C975-5CAA-0644-972B-557B98239AC3}" srcId="{8B892CC2-56F2-47AE-8B82-A3BDD21E71D2}" destId="{5D19C06F-D6C7-5D4B-8EA7-08FB694E67E9}" srcOrd="1" destOrd="0" parTransId="{85F1F515-AC90-EF40-856D-5023A2B277AC}" sibTransId="{C847AABF-EABD-C341-ABFC-6F8E43AAE11A}"/>
    <dgm:cxn modelId="{807AD478-B95F-8442-8FCA-C6F983A8B71E}" srcId="{8B892CC2-56F2-47AE-8B82-A3BDD21E71D2}" destId="{2187DD72-D760-744A-92D5-E06E815994B3}" srcOrd="0" destOrd="0" parTransId="{FD29D28F-4BFC-3544-B685-DEEAC21010FE}" sibTransId="{CAFFB562-0C9B-3C4F-B89C-D8625C779BBA}"/>
    <dgm:cxn modelId="{55CF319F-2E75-F649-9C5B-C3E89216C492}" type="presOf" srcId="{C020EEF0-245E-8648-A8FA-C00386FA3A06}" destId="{3F624FE7-A990-AA4E-A976-08BC4D55A59F}" srcOrd="0" destOrd="0" presId="urn:microsoft.com/office/officeart/2008/layout/LinedList"/>
    <dgm:cxn modelId="{2ECF12DF-0AA2-1049-A9A0-7A0B3D9C3085}" type="presParOf" srcId="{AB4477C5-CA07-0B40-AC04-1F5F3B5570E4}" destId="{87BADE03-DF40-894E-B90E-69B3BD3C5BF2}" srcOrd="0" destOrd="0" presId="urn:microsoft.com/office/officeart/2008/layout/LinedList"/>
    <dgm:cxn modelId="{06315E6B-8096-9647-AA23-83A199B200F7}" type="presParOf" srcId="{AB4477C5-CA07-0B40-AC04-1F5F3B5570E4}" destId="{49779324-1107-ED4A-8639-65E49AF7490E}" srcOrd="1" destOrd="0" presId="urn:microsoft.com/office/officeart/2008/layout/LinedList"/>
    <dgm:cxn modelId="{22ACB625-78D5-CD45-9118-2F1B0FCD5649}" type="presParOf" srcId="{49779324-1107-ED4A-8639-65E49AF7490E}" destId="{483E013C-3496-C245-8816-1115C0D9B8B6}" srcOrd="0" destOrd="0" presId="urn:microsoft.com/office/officeart/2008/layout/LinedList"/>
    <dgm:cxn modelId="{40CADFFB-0D76-DB47-B462-F691B0CCDAE0}" type="presParOf" srcId="{49779324-1107-ED4A-8639-65E49AF7490E}" destId="{F1EEB195-97E1-114D-8DDB-30CEBEEC40FE}" srcOrd="1" destOrd="0" presId="urn:microsoft.com/office/officeart/2008/layout/LinedList"/>
    <dgm:cxn modelId="{FBB459A2-8B74-C24E-81E5-7AAE07FF1DB0}" type="presParOf" srcId="{AB4477C5-CA07-0B40-AC04-1F5F3B5570E4}" destId="{CCE2FA2A-839F-C245-BCF8-771F83277777}" srcOrd="2" destOrd="0" presId="urn:microsoft.com/office/officeart/2008/layout/LinedList"/>
    <dgm:cxn modelId="{6A944107-F023-D14E-965C-1425FE7F71B2}" type="presParOf" srcId="{AB4477C5-CA07-0B40-AC04-1F5F3B5570E4}" destId="{2B9993FF-F761-C141-BF10-C28754471CE7}" srcOrd="3" destOrd="0" presId="urn:microsoft.com/office/officeart/2008/layout/LinedList"/>
    <dgm:cxn modelId="{4CD6ECCC-E086-D741-A8DB-D87A8BDB6477}" type="presParOf" srcId="{2B9993FF-F761-C141-BF10-C28754471CE7}" destId="{3525CD0B-4E50-3849-BD54-F4BA87B11853}" srcOrd="0" destOrd="0" presId="urn:microsoft.com/office/officeart/2008/layout/LinedList"/>
    <dgm:cxn modelId="{E191F657-DFF4-2440-84D7-467090062327}" type="presParOf" srcId="{2B9993FF-F761-C141-BF10-C28754471CE7}" destId="{9B4E93C2-4E9F-1E44-A482-8AA8A3590F90}" srcOrd="1" destOrd="0" presId="urn:microsoft.com/office/officeart/2008/layout/LinedList"/>
    <dgm:cxn modelId="{60658F6B-4D67-6A4B-B06A-D222F56969FA}" type="presParOf" srcId="{AB4477C5-CA07-0B40-AC04-1F5F3B5570E4}" destId="{1FE6B1EE-9E8F-9445-AF92-2ED4A2FF2463}" srcOrd="4" destOrd="0" presId="urn:microsoft.com/office/officeart/2008/layout/LinedList"/>
    <dgm:cxn modelId="{98D65E3F-011D-D741-9ED1-40E0CE17FC07}" type="presParOf" srcId="{AB4477C5-CA07-0B40-AC04-1F5F3B5570E4}" destId="{A534E30D-18A6-0844-BA16-C0525C6E021A}" srcOrd="5" destOrd="0" presId="urn:microsoft.com/office/officeart/2008/layout/LinedList"/>
    <dgm:cxn modelId="{E77E5046-78CC-6B4F-8255-1CE4C56B40BF}" type="presParOf" srcId="{A534E30D-18A6-0844-BA16-C0525C6E021A}" destId="{3F624FE7-A990-AA4E-A976-08BC4D55A59F}" srcOrd="0" destOrd="0" presId="urn:microsoft.com/office/officeart/2008/layout/LinedList"/>
    <dgm:cxn modelId="{873260BF-7D6C-2942-A45B-8896A54A881E}" type="presParOf" srcId="{A534E30D-18A6-0844-BA16-C0525C6E021A}" destId="{676ACDA2-08D0-B141-9D18-866F213B28F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A2D05-804D-4B2D-911D-A5DE0A676D7F}">
      <dsp:nvSpPr>
        <dsp:cNvPr id="0" name=""/>
        <dsp:cNvSpPr/>
      </dsp:nvSpPr>
      <dsp:spPr>
        <a:xfrm>
          <a:off x="0" y="1842"/>
          <a:ext cx="6117335" cy="785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A0B05-2B3B-454D-8EF8-853447E7FA2D}">
      <dsp:nvSpPr>
        <dsp:cNvPr id="0" name=""/>
        <dsp:cNvSpPr/>
      </dsp:nvSpPr>
      <dsp:spPr>
        <a:xfrm>
          <a:off x="237536" y="178522"/>
          <a:ext cx="431884" cy="4318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448261-6D11-4038-B36E-564721D2BFA7}">
      <dsp:nvSpPr>
        <dsp:cNvPr id="0" name=""/>
        <dsp:cNvSpPr/>
      </dsp:nvSpPr>
      <dsp:spPr>
        <a:xfrm>
          <a:off x="906957" y="1842"/>
          <a:ext cx="5210378" cy="785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05" tIns="83105" rIns="83105" bIns="8310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Preventivní plány škol a systém prevence ve škole </a:t>
          </a:r>
        </a:p>
      </dsp:txBody>
      <dsp:txXfrm>
        <a:off x="906957" y="1842"/>
        <a:ext cx="5210378" cy="785245"/>
      </dsp:txXfrm>
    </dsp:sp>
    <dsp:sp modelId="{A3FA7E4F-0F99-443E-93B0-6DEDE528183E}">
      <dsp:nvSpPr>
        <dsp:cNvPr id="0" name=""/>
        <dsp:cNvSpPr/>
      </dsp:nvSpPr>
      <dsp:spPr>
        <a:xfrm>
          <a:off x="0" y="983399"/>
          <a:ext cx="6117335" cy="785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E0D4A-9864-46F1-8458-C0D383D332EF}">
      <dsp:nvSpPr>
        <dsp:cNvPr id="0" name=""/>
        <dsp:cNvSpPr/>
      </dsp:nvSpPr>
      <dsp:spPr>
        <a:xfrm>
          <a:off x="237536" y="1160079"/>
          <a:ext cx="431884" cy="4318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05AF8D-4531-4620-9539-2C4542D0B286}">
      <dsp:nvSpPr>
        <dsp:cNvPr id="0" name=""/>
        <dsp:cNvSpPr/>
      </dsp:nvSpPr>
      <dsp:spPr>
        <a:xfrm>
          <a:off x="906957" y="983399"/>
          <a:ext cx="5210378" cy="785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05" tIns="83105" rIns="83105" bIns="8310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Posouzení kvality programů</a:t>
          </a:r>
        </a:p>
      </dsp:txBody>
      <dsp:txXfrm>
        <a:off x="906957" y="983399"/>
        <a:ext cx="5210378" cy="785245"/>
      </dsp:txXfrm>
    </dsp:sp>
    <dsp:sp modelId="{07E8722F-A29D-40E1-8F6A-43FC62F880AA}">
      <dsp:nvSpPr>
        <dsp:cNvPr id="0" name=""/>
        <dsp:cNvSpPr/>
      </dsp:nvSpPr>
      <dsp:spPr>
        <a:xfrm>
          <a:off x="0" y="1964955"/>
          <a:ext cx="6117335" cy="785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D40B7-F344-4031-A3E3-A7B9EA718233}">
      <dsp:nvSpPr>
        <dsp:cNvPr id="0" name=""/>
        <dsp:cNvSpPr/>
      </dsp:nvSpPr>
      <dsp:spPr>
        <a:xfrm>
          <a:off x="237536" y="2141635"/>
          <a:ext cx="431884" cy="4318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79B60-4201-48EE-A8DD-4807D09EE93B}">
      <dsp:nvSpPr>
        <dsp:cNvPr id="0" name=""/>
        <dsp:cNvSpPr/>
      </dsp:nvSpPr>
      <dsp:spPr>
        <a:xfrm>
          <a:off x="906957" y="1964955"/>
          <a:ext cx="5210378" cy="785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05" tIns="83105" rIns="83105" bIns="8310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Vzdělávání a supervize pro školy</a:t>
          </a:r>
        </a:p>
      </dsp:txBody>
      <dsp:txXfrm>
        <a:off x="906957" y="1964955"/>
        <a:ext cx="5210378" cy="785245"/>
      </dsp:txXfrm>
    </dsp:sp>
    <dsp:sp modelId="{04391FBE-0E9E-4B35-BBAB-FAB9209B1623}">
      <dsp:nvSpPr>
        <dsp:cNvPr id="0" name=""/>
        <dsp:cNvSpPr/>
      </dsp:nvSpPr>
      <dsp:spPr>
        <a:xfrm>
          <a:off x="0" y="2946511"/>
          <a:ext cx="6117335" cy="785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47787F-6B3C-4DE7-8456-7A8F2876359A}">
      <dsp:nvSpPr>
        <dsp:cNvPr id="0" name=""/>
        <dsp:cNvSpPr/>
      </dsp:nvSpPr>
      <dsp:spPr>
        <a:xfrm>
          <a:off x="237536" y="3123191"/>
          <a:ext cx="431884" cy="43188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39D4A-B6C3-4E2C-A265-976A00FEA529}">
      <dsp:nvSpPr>
        <dsp:cNvPr id="0" name=""/>
        <dsp:cNvSpPr/>
      </dsp:nvSpPr>
      <dsp:spPr>
        <a:xfrm>
          <a:off x="906957" y="2946511"/>
          <a:ext cx="5210378" cy="785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05" tIns="83105" rIns="83105" bIns="8310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Analýzy rizikového chování (každoroční šetření na pražských školách)</a:t>
          </a:r>
        </a:p>
      </dsp:txBody>
      <dsp:txXfrm>
        <a:off x="906957" y="2946511"/>
        <a:ext cx="5210378" cy="785245"/>
      </dsp:txXfrm>
    </dsp:sp>
    <dsp:sp modelId="{3B988403-2087-4A9D-A197-349BAF3464F6}">
      <dsp:nvSpPr>
        <dsp:cNvPr id="0" name=""/>
        <dsp:cNvSpPr/>
      </dsp:nvSpPr>
      <dsp:spPr>
        <a:xfrm>
          <a:off x="0" y="3928067"/>
          <a:ext cx="6117335" cy="785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47E71-4E8D-4905-A39E-63FE21D43DDB}">
      <dsp:nvSpPr>
        <dsp:cNvPr id="0" name=""/>
        <dsp:cNvSpPr/>
      </dsp:nvSpPr>
      <dsp:spPr>
        <a:xfrm>
          <a:off x="237536" y="4104748"/>
          <a:ext cx="431884" cy="43188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ABD28-1FEC-437C-801F-62AB84BDD337}">
      <dsp:nvSpPr>
        <dsp:cNvPr id="0" name=""/>
        <dsp:cNvSpPr/>
      </dsp:nvSpPr>
      <dsp:spPr>
        <a:xfrm>
          <a:off x="906957" y="3928067"/>
          <a:ext cx="5210378" cy="785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05" tIns="83105" rIns="83105" bIns="8310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Implementace</a:t>
          </a:r>
          <a:r>
            <a:rPr lang="en-US" sz="1900" kern="1200" dirty="0"/>
            <a:t> </a:t>
          </a:r>
          <a:r>
            <a:rPr lang="en-US" sz="1900" kern="1200" dirty="0" err="1"/>
            <a:t>nových</a:t>
          </a:r>
          <a:r>
            <a:rPr lang="en-US" sz="1900" kern="1200" dirty="0"/>
            <a:t> </a:t>
          </a:r>
          <a:r>
            <a:rPr lang="en-US" sz="1900" kern="1200" dirty="0" err="1"/>
            <a:t>metodik</a:t>
          </a:r>
          <a:r>
            <a:rPr lang="en-US" sz="1900" kern="1200" dirty="0"/>
            <a:t> (</a:t>
          </a:r>
          <a:r>
            <a:rPr lang="en-US" sz="1900" kern="1200" dirty="0" err="1"/>
            <a:t>duševní</a:t>
          </a:r>
          <a:r>
            <a:rPr lang="en-US" sz="1900" kern="1200" dirty="0"/>
            <a:t> </a:t>
          </a:r>
          <a:r>
            <a:rPr lang="en-US" sz="1900" kern="1200" dirty="0" err="1"/>
            <a:t>zdraví</a:t>
          </a:r>
          <a:r>
            <a:rPr lang="en-US" sz="1900" kern="1200" dirty="0"/>
            <a:t>,</a:t>
          </a:r>
          <a:r>
            <a:rPr lang="cs-CZ" sz="1900" kern="1200" dirty="0"/>
            <a:t> bezpečné klima,</a:t>
          </a:r>
          <a:r>
            <a:rPr lang="en-US" sz="1900" kern="1200" dirty="0"/>
            <a:t> š</a:t>
          </a:r>
          <a:r>
            <a:rPr lang="cs-CZ" sz="1900" kern="1200" dirty="0"/>
            <a:t>i</a:t>
          </a:r>
          <a:r>
            <a:rPr lang="en-US" sz="1900" kern="1200" dirty="0"/>
            <a:t>kana)</a:t>
          </a:r>
        </a:p>
      </dsp:txBody>
      <dsp:txXfrm>
        <a:off x="906957" y="3928067"/>
        <a:ext cx="5210378" cy="785245"/>
      </dsp:txXfrm>
    </dsp:sp>
    <dsp:sp modelId="{8F992CA7-D46B-4AF4-8391-C06C94D435B8}">
      <dsp:nvSpPr>
        <dsp:cNvPr id="0" name=""/>
        <dsp:cNvSpPr/>
      </dsp:nvSpPr>
      <dsp:spPr>
        <a:xfrm>
          <a:off x="0" y="4909624"/>
          <a:ext cx="6117335" cy="785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387978-46F5-4810-9264-8DDC0B2B015E}">
      <dsp:nvSpPr>
        <dsp:cNvPr id="0" name=""/>
        <dsp:cNvSpPr/>
      </dsp:nvSpPr>
      <dsp:spPr>
        <a:xfrm>
          <a:off x="237536" y="5086304"/>
          <a:ext cx="431884" cy="43188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8B255-C15F-4E11-B4EF-ECD2FCCD52B7}">
      <dsp:nvSpPr>
        <dsp:cNvPr id="0" name=""/>
        <dsp:cNvSpPr/>
      </dsp:nvSpPr>
      <dsp:spPr>
        <a:xfrm>
          <a:off x="906957" y="4909624"/>
          <a:ext cx="5210378" cy="785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05" tIns="83105" rIns="83105" bIns="8310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Spolupráce</a:t>
          </a:r>
          <a:r>
            <a:rPr lang="en-US" sz="1900" kern="1200" dirty="0"/>
            <a:t> s MHMP </a:t>
          </a:r>
          <a:r>
            <a:rPr lang="en-US" sz="1900" kern="1200" dirty="0" err="1"/>
            <a:t>na</a:t>
          </a:r>
          <a:r>
            <a:rPr lang="en-US" sz="1900" kern="1200" dirty="0"/>
            <a:t> </a:t>
          </a:r>
          <a:r>
            <a:rPr lang="en-US" sz="1900" kern="1200" dirty="0" err="1"/>
            <a:t>dotačním</a:t>
          </a:r>
          <a:r>
            <a:rPr lang="en-US" sz="1900" kern="1200" dirty="0"/>
            <a:t> </a:t>
          </a:r>
          <a:r>
            <a:rPr lang="en-US" sz="1900" kern="1200" dirty="0" err="1"/>
            <a:t>řízení</a:t>
          </a:r>
          <a:r>
            <a:rPr lang="en-US" sz="1900" kern="1200" dirty="0"/>
            <a:t> </a:t>
          </a:r>
          <a:r>
            <a:rPr lang="en-US" sz="1900" kern="1200" dirty="0" err="1"/>
            <a:t>na</a:t>
          </a:r>
          <a:r>
            <a:rPr lang="en-US" sz="1900" kern="1200" dirty="0"/>
            <a:t> PPRCH, </a:t>
          </a:r>
          <a:r>
            <a:rPr lang="en-US" sz="1900" kern="1200" dirty="0" err="1"/>
            <a:t>koncepce</a:t>
          </a:r>
          <a:r>
            <a:rPr lang="en-US" sz="1900" kern="1200" dirty="0"/>
            <a:t> PPRCH</a:t>
          </a:r>
        </a:p>
      </dsp:txBody>
      <dsp:txXfrm>
        <a:off x="906957" y="4909624"/>
        <a:ext cx="5210378" cy="7852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F70C0-A2FC-F245-B11D-6BA78C763E81}">
      <dsp:nvSpPr>
        <dsp:cNvPr id="0" name=""/>
        <dsp:cNvSpPr/>
      </dsp:nvSpPr>
      <dsp:spPr>
        <a:xfrm>
          <a:off x="0" y="710"/>
          <a:ext cx="7805698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17FD54-932C-5240-8562-1AD0EDFCEF33}">
      <dsp:nvSpPr>
        <dsp:cNvPr id="0" name=""/>
        <dsp:cNvSpPr/>
      </dsp:nvSpPr>
      <dsp:spPr>
        <a:xfrm>
          <a:off x="0" y="710"/>
          <a:ext cx="7805698" cy="1163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</a:rPr>
            <a:t>Rozvoj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sociálních</a:t>
          </a:r>
          <a:r>
            <a:rPr lang="en-US" sz="2000" kern="1200" dirty="0">
              <a:solidFill>
                <a:schemeClr val="tx1"/>
              </a:solidFill>
            </a:rPr>
            <a:t> a </a:t>
          </a:r>
          <a:r>
            <a:rPr lang="en-US" sz="2000" kern="1200" dirty="0" err="1">
              <a:solidFill>
                <a:schemeClr val="tx1"/>
              </a:solidFill>
            </a:rPr>
            <a:t>copingových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dovedností</a:t>
          </a:r>
          <a:r>
            <a:rPr lang="en-US" sz="2000" kern="1200" dirty="0">
              <a:solidFill>
                <a:schemeClr val="tx1"/>
              </a:solidFill>
            </a:rPr>
            <a:t>.</a:t>
          </a:r>
          <a:br>
            <a:rPr lang="en-US" sz="2000" kern="1200" dirty="0">
              <a:solidFill>
                <a:schemeClr val="tx1"/>
              </a:solidFill>
            </a:rPr>
          </a:br>
          <a:r>
            <a:rPr lang="en-US" sz="2000" kern="1200" dirty="0" err="1">
              <a:solidFill>
                <a:schemeClr val="tx1"/>
              </a:solidFill>
            </a:rPr>
            <a:t>Všeobecná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primární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prevence</a:t>
          </a:r>
          <a:r>
            <a:rPr lang="en-US" sz="2000" kern="1200" dirty="0">
              <a:solidFill>
                <a:schemeClr val="tx1"/>
              </a:solidFill>
            </a:rPr>
            <a:t>.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0" y="710"/>
        <a:ext cx="7805698" cy="1163202"/>
      </dsp:txXfrm>
    </dsp:sp>
    <dsp:sp modelId="{B1B82922-B3AA-FE46-AFE4-FDDE7C6CD563}">
      <dsp:nvSpPr>
        <dsp:cNvPr id="0" name=""/>
        <dsp:cNvSpPr/>
      </dsp:nvSpPr>
      <dsp:spPr>
        <a:xfrm>
          <a:off x="0" y="1163912"/>
          <a:ext cx="7805698" cy="0"/>
        </a:xfrm>
        <a:prstGeom prst="line">
          <a:avLst/>
        </a:prstGeom>
        <a:gradFill rotWithShape="0">
          <a:gsLst>
            <a:gs pos="0">
              <a:schemeClr val="accent5">
                <a:hueOff val="276562"/>
                <a:satOff val="3140"/>
                <a:lumOff val="2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76562"/>
                <a:satOff val="3140"/>
                <a:lumOff val="2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76562"/>
                <a:satOff val="3140"/>
                <a:lumOff val="2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276562"/>
              <a:satOff val="3140"/>
              <a:lumOff val="2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7B9F72-5B31-A842-956A-268644BA67AC}">
      <dsp:nvSpPr>
        <dsp:cNvPr id="0" name=""/>
        <dsp:cNvSpPr/>
      </dsp:nvSpPr>
      <dsp:spPr>
        <a:xfrm>
          <a:off x="0" y="1163912"/>
          <a:ext cx="7805698" cy="1163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ea typeface="+mn-ea"/>
              <a:cs typeface="+mn-cs"/>
            </a:rPr>
            <a:t>Každé</a:t>
          </a:r>
          <a:r>
            <a:rPr lang="en-US" sz="2000" kern="1200" dirty="0">
              <a:ea typeface="+mn-ea"/>
              <a:cs typeface="+mn-cs"/>
            </a:rPr>
            <a:t> </a:t>
          </a:r>
          <a:r>
            <a:rPr lang="en-US" sz="2000" kern="1200" dirty="0" err="1">
              <a:ea typeface="+mn-ea"/>
              <a:cs typeface="+mn-cs"/>
            </a:rPr>
            <a:t>dítě</a:t>
          </a:r>
          <a:r>
            <a:rPr lang="en-US" sz="2000" kern="1200" dirty="0">
              <a:ea typeface="+mn-ea"/>
              <a:cs typeface="+mn-cs"/>
            </a:rPr>
            <a:t> se </a:t>
          </a:r>
          <a:r>
            <a:rPr lang="en-US" sz="2000" kern="1200" dirty="0" err="1">
              <a:ea typeface="+mn-ea"/>
              <a:cs typeface="+mn-cs"/>
            </a:rPr>
            <a:t>setkává</a:t>
          </a:r>
          <a:r>
            <a:rPr lang="en-US" sz="2000" kern="1200" dirty="0">
              <a:ea typeface="+mn-ea"/>
              <a:cs typeface="+mn-cs"/>
            </a:rPr>
            <a:t> s </a:t>
          </a:r>
          <a:r>
            <a:rPr lang="en-US" sz="2000" kern="1200" dirty="0" err="1">
              <a:ea typeface="+mn-ea"/>
              <a:cs typeface="+mn-cs"/>
            </a:rPr>
            <a:t>obtížnými</a:t>
          </a:r>
          <a:r>
            <a:rPr lang="en-US" sz="2000" kern="1200" dirty="0">
              <a:ea typeface="+mn-ea"/>
              <a:cs typeface="+mn-cs"/>
            </a:rPr>
            <a:t> </a:t>
          </a:r>
          <a:r>
            <a:rPr lang="en-US" sz="2000" kern="1200" dirty="0" err="1">
              <a:ea typeface="+mn-ea"/>
              <a:cs typeface="+mn-cs"/>
            </a:rPr>
            <a:t>situacemi</a:t>
          </a:r>
          <a:r>
            <a:rPr lang="en-US" sz="2000" kern="1200" dirty="0">
              <a:ea typeface="+mn-ea"/>
              <a:cs typeface="+mn-cs"/>
            </a:rPr>
            <a:t>.</a:t>
          </a:r>
          <a:br>
            <a:rPr lang="en-US" sz="2000" kern="1200" dirty="0">
              <a:ea typeface="+mn-ea"/>
              <a:cs typeface="+mn-cs"/>
            </a:rPr>
          </a:br>
          <a:r>
            <a:rPr lang="en-US" sz="2000" kern="1200" dirty="0" err="1">
              <a:ea typeface="+mn-ea"/>
              <a:cs typeface="+mn-cs"/>
            </a:rPr>
            <a:t>Vliv</a:t>
          </a:r>
          <a:r>
            <a:rPr lang="en-US" sz="2000" kern="1200" dirty="0">
              <a:ea typeface="+mn-ea"/>
              <a:cs typeface="+mn-cs"/>
            </a:rPr>
            <a:t> </a:t>
          </a:r>
          <a:r>
            <a:rPr lang="en-US" sz="2000" kern="1200" dirty="0" err="1">
              <a:ea typeface="+mn-ea"/>
              <a:cs typeface="+mn-cs"/>
            </a:rPr>
            <a:t>na</a:t>
          </a:r>
          <a:r>
            <a:rPr lang="en-US" sz="2000" kern="1200" dirty="0">
              <a:ea typeface="+mn-ea"/>
              <a:cs typeface="+mn-cs"/>
            </a:rPr>
            <a:t> </a:t>
          </a:r>
          <a:r>
            <a:rPr lang="en-US" sz="2000" kern="1200" dirty="0" err="1">
              <a:ea typeface="+mn-ea"/>
              <a:cs typeface="+mn-cs"/>
            </a:rPr>
            <a:t>chování</a:t>
          </a:r>
          <a:r>
            <a:rPr lang="en-US" sz="2000" kern="1200" dirty="0">
              <a:ea typeface="+mn-ea"/>
              <a:cs typeface="+mn-cs"/>
            </a:rPr>
            <a:t> a </a:t>
          </a:r>
          <a:r>
            <a:rPr lang="en-US" sz="2000" kern="1200" dirty="0" err="1">
              <a:ea typeface="+mn-ea"/>
              <a:cs typeface="+mn-cs"/>
            </a:rPr>
            <a:t>prospěch</a:t>
          </a:r>
          <a:r>
            <a:rPr lang="en-US" sz="2000" kern="1200" dirty="0">
              <a:ea typeface="+mn-ea"/>
              <a:cs typeface="+mn-cs"/>
            </a:rPr>
            <a:t> </a:t>
          </a:r>
          <a:r>
            <a:rPr lang="en-US" sz="2000" kern="1200" dirty="0" err="1">
              <a:ea typeface="+mn-ea"/>
              <a:cs typeface="+mn-cs"/>
            </a:rPr>
            <a:t>ve</a:t>
          </a:r>
          <a:r>
            <a:rPr lang="en-US" sz="2000" kern="1200" dirty="0">
              <a:ea typeface="+mn-ea"/>
              <a:cs typeface="+mn-cs"/>
            </a:rPr>
            <a:t> </a:t>
          </a:r>
          <a:r>
            <a:rPr lang="en-US" sz="2000" kern="1200" dirty="0" err="1">
              <a:ea typeface="+mn-ea"/>
              <a:cs typeface="+mn-cs"/>
            </a:rPr>
            <a:t>škole</a:t>
          </a:r>
          <a:r>
            <a:rPr lang="en-US" sz="2000" kern="1200" dirty="0">
              <a:ea typeface="+mn-ea"/>
              <a:cs typeface="+mn-cs"/>
            </a:rPr>
            <a:t>.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0" y="1163912"/>
        <a:ext cx="7805698" cy="1163202"/>
      </dsp:txXfrm>
    </dsp:sp>
    <dsp:sp modelId="{CC131374-6EB0-8A4F-9D06-C3F5A72690B1}">
      <dsp:nvSpPr>
        <dsp:cNvPr id="0" name=""/>
        <dsp:cNvSpPr/>
      </dsp:nvSpPr>
      <dsp:spPr>
        <a:xfrm>
          <a:off x="0" y="2327115"/>
          <a:ext cx="7805698" cy="0"/>
        </a:xfrm>
        <a:prstGeom prst="line">
          <a:avLst/>
        </a:prstGeom>
        <a:gradFill rotWithShape="0">
          <a:gsLst>
            <a:gs pos="0">
              <a:schemeClr val="accent5">
                <a:hueOff val="553124"/>
                <a:satOff val="6280"/>
                <a:lumOff val="5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53124"/>
                <a:satOff val="6280"/>
                <a:lumOff val="5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53124"/>
                <a:satOff val="6280"/>
                <a:lumOff val="5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553124"/>
              <a:satOff val="6280"/>
              <a:lumOff val="56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4D2FBA-3AA8-C74F-A691-A27EBCFC09FE}">
      <dsp:nvSpPr>
        <dsp:cNvPr id="0" name=""/>
        <dsp:cNvSpPr/>
      </dsp:nvSpPr>
      <dsp:spPr>
        <a:xfrm>
          <a:off x="0" y="2327115"/>
          <a:ext cx="7805698" cy="1163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 err="1"/>
            <a:t>Zipyho</a:t>
          </a:r>
          <a:r>
            <a:rPr lang="en-US" sz="2000" b="0" kern="1200" dirty="0"/>
            <a:t> a </a:t>
          </a:r>
          <a:r>
            <a:rPr lang="en-US" sz="2000" b="0" kern="1200" dirty="0" err="1"/>
            <a:t>Jablíkovi</a:t>
          </a:r>
          <a:r>
            <a:rPr lang="en-US" sz="2000" b="0" kern="1200" dirty="0"/>
            <a:t> </a:t>
          </a:r>
          <a:r>
            <a:rPr lang="en-US" sz="2000" b="0" kern="1200" dirty="0" err="1"/>
            <a:t>kamarádi</a:t>
          </a:r>
          <a:r>
            <a:rPr lang="en-US" sz="2000" b="0" kern="1200" dirty="0"/>
            <a:t> </a:t>
          </a:r>
          <a:r>
            <a:rPr lang="en-US" sz="2000" b="0" kern="1200" dirty="0" err="1"/>
            <a:t>učí</a:t>
          </a:r>
          <a:r>
            <a:rPr lang="en-US" sz="2000" b="0" kern="1200" dirty="0"/>
            <a:t> </a:t>
          </a:r>
          <a:r>
            <a:rPr lang="en-US" sz="2000" b="0" kern="1200" dirty="0" err="1"/>
            <a:t>děti</a:t>
          </a:r>
          <a:r>
            <a:rPr lang="en-US" sz="2000" b="0" kern="1200" dirty="0"/>
            <a:t> jak </a:t>
          </a:r>
          <a:r>
            <a:rPr lang="en-US" sz="2000" b="0" kern="1200" dirty="0" err="1"/>
            <a:t>lépe</a:t>
          </a:r>
          <a:r>
            <a:rPr lang="en-US" sz="2000" b="0" kern="1200" dirty="0"/>
            <a:t> </a:t>
          </a:r>
          <a:r>
            <a:rPr lang="en-US" sz="2000" b="0" kern="1200" dirty="0" err="1"/>
            <a:t>těmto</a:t>
          </a:r>
          <a:r>
            <a:rPr lang="en-US" sz="2000" b="0" kern="1200" dirty="0"/>
            <a:t> </a:t>
          </a:r>
          <a:r>
            <a:rPr lang="en-US" sz="2000" b="0" kern="1200" dirty="0" err="1"/>
            <a:t>situacím</a:t>
          </a:r>
          <a:r>
            <a:rPr lang="en-US" sz="2000" b="0" kern="1200" dirty="0"/>
            <a:t> </a:t>
          </a:r>
          <a:r>
            <a:rPr lang="en-US" sz="2000" b="0" kern="1200" dirty="0" err="1"/>
            <a:t>čelit</a:t>
          </a:r>
          <a:r>
            <a:rPr lang="cs-CZ" sz="2000" kern="1200" dirty="0"/>
            <a:t>;</a:t>
          </a:r>
          <a:br>
            <a:rPr lang="en-US" sz="2000" b="0" kern="1200" dirty="0"/>
          </a:br>
          <a:r>
            <a:rPr lang="en-US" sz="2000" b="0" kern="1200" dirty="0"/>
            <a:t>jak </a:t>
          </a:r>
          <a:r>
            <a:rPr lang="en-US" sz="2000" b="0" kern="1200" dirty="0" err="1"/>
            <a:t>zvládat</a:t>
          </a:r>
          <a:r>
            <a:rPr lang="en-US" sz="2000" b="0" kern="1200" dirty="0"/>
            <a:t> </a:t>
          </a:r>
          <a:r>
            <a:rPr lang="en-US" sz="2000" b="0" kern="1200" dirty="0" err="1"/>
            <a:t>emoce</a:t>
          </a:r>
          <a:r>
            <a:rPr lang="en-US" sz="2000" b="0" kern="1200" dirty="0"/>
            <a:t> </a:t>
          </a:r>
          <a:r>
            <a:rPr lang="en-US" sz="2000" b="0" kern="1200" dirty="0" err="1"/>
            <a:t>smutku</a:t>
          </a:r>
          <a:r>
            <a:rPr lang="en-US" sz="2000" b="0" kern="1200" dirty="0"/>
            <a:t>, </a:t>
          </a:r>
          <a:r>
            <a:rPr lang="en-US" sz="2000" b="0" kern="1200" dirty="0" err="1"/>
            <a:t>strachu</a:t>
          </a:r>
          <a:r>
            <a:rPr lang="en-US" sz="2000" b="0" kern="1200" dirty="0"/>
            <a:t>, </a:t>
          </a:r>
          <a:r>
            <a:rPr lang="en-US" sz="2000" b="0" kern="1200" dirty="0" err="1"/>
            <a:t>vzteku</a:t>
          </a:r>
          <a:r>
            <a:rPr lang="en-US" sz="2000" b="0" kern="1200" dirty="0"/>
            <a:t>, </a:t>
          </a:r>
          <a:r>
            <a:rPr lang="en-US" sz="2000" b="0" kern="1200" dirty="0" err="1"/>
            <a:t>psychické</a:t>
          </a:r>
          <a:r>
            <a:rPr lang="en-US" sz="2000" b="0" kern="1200" dirty="0"/>
            <a:t> </a:t>
          </a:r>
          <a:r>
            <a:rPr lang="en-US" sz="2000" b="0" kern="1200" dirty="0" err="1"/>
            <a:t>nepohody</a:t>
          </a:r>
          <a:r>
            <a:rPr lang="cs-CZ" sz="2000" kern="1200" dirty="0"/>
            <a:t>;</a:t>
          </a:r>
          <a:br>
            <a:rPr lang="en-US" sz="2000" b="0" kern="1200" dirty="0"/>
          </a:br>
          <a:r>
            <a:rPr lang="en-US" sz="2000" b="0" kern="1200" dirty="0"/>
            <a:t>jak se </a:t>
          </a:r>
          <a:r>
            <a:rPr lang="en-US" sz="2000" b="0" kern="1200" dirty="0" err="1"/>
            <a:t>vyrovnat</a:t>
          </a:r>
          <a:r>
            <a:rPr lang="en-US" sz="2000" b="0" kern="1200" dirty="0"/>
            <a:t> se </a:t>
          </a:r>
          <a:r>
            <a:rPr lang="en-US" sz="2000" b="0" kern="1200" dirty="0" err="1"/>
            <a:t>změnou</a:t>
          </a:r>
          <a:r>
            <a:rPr lang="en-US" sz="2000" b="0" kern="1200" dirty="0"/>
            <a:t> a </a:t>
          </a:r>
          <a:r>
            <a:rPr lang="en-US" sz="2000" b="0" kern="1200" dirty="0" err="1"/>
            <a:t>ztrátou</a:t>
          </a:r>
          <a:r>
            <a:rPr lang="cs-CZ" sz="2000" kern="1200" dirty="0"/>
            <a:t>;</a:t>
          </a:r>
          <a:r>
            <a:rPr lang="en-US" sz="2000" b="0" kern="1200" dirty="0"/>
            <a:t> jak </a:t>
          </a:r>
          <a:r>
            <a:rPr lang="en-US" sz="2000" b="0" kern="1200" dirty="0" err="1"/>
            <a:t>spolupracovat</a:t>
          </a:r>
          <a:r>
            <a:rPr lang="en-US" sz="2000" b="0" kern="1200" dirty="0"/>
            <a:t> a </a:t>
          </a:r>
          <a:r>
            <a:rPr lang="en-US" sz="2000" b="0" kern="1200" dirty="0" err="1"/>
            <a:t>řešit</a:t>
          </a:r>
          <a:r>
            <a:rPr lang="en-US" sz="2000" b="0" kern="1200" dirty="0"/>
            <a:t> </a:t>
          </a:r>
          <a:r>
            <a:rPr lang="en-US" sz="2000" b="0" kern="1200" dirty="0" err="1"/>
            <a:t>konflikty</a:t>
          </a:r>
          <a:r>
            <a:rPr lang="en-US" sz="2000" b="0" kern="1200" dirty="0"/>
            <a:t>.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0" y="2327115"/>
        <a:ext cx="7805698" cy="1163202"/>
      </dsp:txXfrm>
    </dsp:sp>
    <dsp:sp modelId="{04DB1EDE-C1B6-8A44-8E01-30B90FC459D9}">
      <dsp:nvSpPr>
        <dsp:cNvPr id="0" name=""/>
        <dsp:cNvSpPr/>
      </dsp:nvSpPr>
      <dsp:spPr>
        <a:xfrm>
          <a:off x="0" y="3490317"/>
          <a:ext cx="7805698" cy="0"/>
        </a:xfrm>
        <a:prstGeom prst="line">
          <a:avLst/>
        </a:prstGeom>
        <a:gradFill rotWithShape="0">
          <a:gsLst>
            <a:gs pos="0">
              <a:schemeClr val="accent5">
                <a:hueOff val="829686"/>
                <a:satOff val="9421"/>
                <a:lumOff val="8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29686"/>
                <a:satOff val="9421"/>
                <a:lumOff val="8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29686"/>
                <a:satOff val="9421"/>
                <a:lumOff val="8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829686"/>
              <a:satOff val="9421"/>
              <a:lumOff val="852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0FD114-BF67-A94F-BD53-F26D8325675A}">
      <dsp:nvSpPr>
        <dsp:cNvPr id="0" name=""/>
        <dsp:cNvSpPr/>
      </dsp:nvSpPr>
      <dsp:spPr>
        <a:xfrm>
          <a:off x="0" y="3490317"/>
          <a:ext cx="7805698" cy="1163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 err="1"/>
            <a:t>Proškolený</a:t>
          </a:r>
          <a:r>
            <a:rPr lang="en-US" sz="2000" b="0" kern="1200" dirty="0"/>
            <a:t> </a:t>
          </a:r>
          <a:r>
            <a:rPr lang="en-US" sz="2000" b="0" kern="1200" dirty="0" err="1"/>
            <a:t>pedagog</a:t>
          </a:r>
          <a:r>
            <a:rPr lang="en-US" sz="2000" b="0" kern="1200" dirty="0"/>
            <a:t> </a:t>
          </a:r>
          <a:r>
            <a:rPr lang="en-US" sz="2000" b="0" kern="1200" dirty="0" err="1"/>
            <a:t>pracuje</a:t>
          </a:r>
          <a:r>
            <a:rPr lang="en-US" sz="2000" b="0" kern="1200" dirty="0"/>
            <a:t> se </a:t>
          </a:r>
          <a:r>
            <a:rPr lang="en-US" sz="2000" b="0" kern="1200" dirty="0" err="1"/>
            <a:t>svou</a:t>
          </a:r>
          <a:r>
            <a:rPr lang="en-US" sz="2000" b="0" kern="1200" dirty="0"/>
            <a:t> </a:t>
          </a:r>
          <a:r>
            <a:rPr lang="en-US" sz="2000" b="0" kern="1200" dirty="0" err="1"/>
            <a:t>třídou</a:t>
          </a:r>
          <a:r>
            <a:rPr lang="en-US" sz="2000" b="0" kern="1200" dirty="0"/>
            <a:t> v </a:t>
          </a:r>
          <a:r>
            <a:rPr lang="en-US" sz="2000" b="0" kern="1200" dirty="0" err="1"/>
            <a:t>průběhu</a:t>
          </a:r>
          <a:r>
            <a:rPr lang="en-US" sz="2000" b="0" kern="1200" dirty="0"/>
            <a:t> 1 </a:t>
          </a:r>
          <a:r>
            <a:rPr lang="en-US" sz="2000" b="0" kern="1200" dirty="0" err="1"/>
            <a:t>školního</a:t>
          </a:r>
          <a:r>
            <a:rPr lang="en-US" sz="2000" b="0" kern="1200" dirty="0"/>
            <a:t> </a:t>
          </a:r>
          <a:r>
            <a:rPr lang="en-US" sz="2000" b="0" kern="1200" dirty="0" err="1"/>
            <a:t>roku</a:t>
          </a:r>
          <a:r>
            <a:rPr lang="en-US" sz="2000" b="0" kern="1200" dirty="0"/>
            <a:t>, 24 </a:t>
          </a:r>
          <a:r>
            <a:rPr lang="en-US" sz="2000" b="0" kern="1200" dirty="0" err="1"/>
            <a:t>interaktivních</a:t>
          </a:r>
          <a:r>
            <a:rPr lang="en-US" sz="2000" b="0" kern="1200" dirty="0"/>
            <a:t> </a:t>
          </a:r>
          <a:r>
            <a:rPr lang="en-US" sz="2000" b="0" kern="1200" dirty="0" err="1"/>
            <a:t>lekcí</a:t>
          </a:r>
          <a:r>
            <a:rPr lang="en-US" sz="2000" b="0" kern="1200" dirty="0"/>
            <a:t>.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0" y="3490317"/>
        <a:ext cx="7805698" cy="1163202"/>
      </dsp:txXfrm>
    </dsp:sp>
    <dsp:sp modelId="{416C8D48-5E97-574C-A424-6B713C63FAC7}">
      <dsp:nvSpPr>
        <dsp:cNvPr id="0" name=""/>
        <dsp:cNvSpPr/>
      </dsp:nvSpPr>
      <dsp:spPr>
        <a:xfrm>
          <a:off x="0" y="4653520"/>
          <a:ext cx="7805698" cy="0"/>
        </a:xfrm>
        <a:prstGeom prst="line">
          <a:avLst/>
        </a:prstGeom>
        <a:gradFill rotWithShape="0">
          <a:gsLst>
            <a:gs pos="0">
              <a:schemeClr val="accent5">
                <a:hueOff val="1106248"/>
                <a:satOff val="12561"/>
                <a:lumOff val="113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06248"/>
                <a:satOff val="12561"/>
                <a:lumOff val="113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06248"/>
                <a:satOff val="12561"/>
                <a:lumOff val="113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106248"/>
              <a:satOff val="12561"/>
              <a:lumOff val="1137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313064-33B1-564A-A241-E13A811FAD2F}">
      <dsp:nvSpPr>
        <dsp:cNvPr id="0" name=""/>
        <dsp:cNvSpPr/>
      </dsp:nvSpPr>
      <dsp:spPr>
        <a:xfrm>
          <a:off x="0" y="4653520"/>
          <a:ext cx="7805698" cy="1163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 err="1"/>
            <a:t>Systematické</a:t>
          </a:r>
          <a:r>
            <a:rPr lang="en-US" sz="2000" b="0" kern="1200" dirty="0"/>
            <a:t> </a:t>
          </a:r>
          <a:r>
            <a:rPr lang="en-US" sz="2000" b="0" kern="1200" dirty="0" err="1"/>
            <a:t>působení</a:t>
          </a:r>
          <a:r>
            <a:rPr lang="en-US" sz="2000" b="0" kern="1200" dirty="0"/>
            <a:t> a </a:t>
          </a:r>
          <a:r>
            <a:rPr lang="en-US" sz="2000" b="0" kern="1200" dirty="0" err="1"/>
            <a:t>upevnění</a:t>
          </a:r>
          <a:r>
            <a:rPr lang="en-US" sz="2000" b="0" kern="1200" dirty="0"/>
            <a:t> </a:t>
          </a:r>
          <a:r>
            <a:rPr lang="en-US" sz="2000" b="0" kern="1200" dirty="0" err="1"/>
            <a:t>dovedností</a:t>
          </a:r>
          <a:r>
            <a:rPr lang="en-US" sz="2000" b="0" kern="1200" dirty="0"/>
            <a:t> v </a:t>
          </a:r>
          <a:r>
            <a:rPr lang="en-US" sz="2000" b="0" kern="1200" dirty="0" err="1"/>
            <a:t>předškolním</a:t>
          </a:r>
          <a:r>
            <a:rPr lang="en-US" sz="2000" b="0" kern="1200" dirty="0"/>
            <a:t> a </a:t>
          </a:r>
          <a:r>
            <a:rPr lang="en-US" sz="2000" b="0" kern="1200" dirty="0" err="1"/>
            <a:t>mladším</a:t>
          </a:r>
          <a:r>
            <a:rPr lang="en-US" sz="2000" b="0" kern="1200" dirty="0"/>
            <a:t> </a:t>
          </a:r>
          <a:r>
            <a:rPr lang="en-US" sz="2000" b="0" kern="1200" dirty="0" err="1"/>
            <a:t>školním</a:t>
          </a:r>
          <a:r>
            <a:rPr lang="en-US" sz="2000" b="0" kern="1200" dirty="0"/>
            <a:t> </a:t>
          </a:r>
          <a:r>
            <a:rPr lang="en-US" sz="2000" b="0" kern="1200" dirty="0" err="1"/>
            <a:t>věku</a:t>
          </a:r>
          <a:r>
            <a:rPr lang="en-US" sz="2000" b="0" kern="1200" dirty="0"/>
            <a:t> </a:t>
          </a:r>
          <a:r>
            <a:rPr lang="en-US" sz="2000" b="0" kern="1200" dirty="0" err="1"/>
            <a:t>může</a:t>
          </a:r>
          <a:r>
            <a:rPr lang="en-US" sz="2000" b="0" kern="1200" dirty="0"/>
            <a:t> </a:t>
          </a:r>
          <a:r>
            <a:rPr lang="en-US" sz="2000" b="0" kern="1200" dirty="0" err="1"/>
            <a:t>pomoci</a:t>
          </a:r>
          <a:r>
            <a:rPr lang="en-US" sz="2000" b="0" kern="1200" dirty="0"/>
            <a:t> </a:t>
          </a:r>
          <a:r>
            <a:rPr lang="en-US" sz="2000" b="0" kern="1200" dirty="0" err="1"/>
            <a:t>lépe</a:t>
          </a:r>
          <a:r>
            <a:rPr lang="en-US" sz="2000" b="0" kern="1200" dirty="0"/>
            <a:t> </a:t>
          </a:r>
          <a:r>
            <a:rPr lang="en-US" sz="2000" b="0" kern="1200" dirty="0" err="1"/>
            <a:t>zvládat</a:t>
          </a:r>
          <a:r>
            <a:rPr lang="en-US" sz="2000" b="0" kern="1200" dirty="0"/>
            <a:t> </a:t>
          </a:r>
          <a:r>
            <a:rPr lang="en-US" sz="2000" b="0" kern="1200" dirty="0" err="1"/>
            <a:t>obtížné</a:t>
          </a:r>
          <a:r>
            <a:rPr lang="en-US" sz="2000" b="0" kern="1200" dirty="0"/>
            <a:t> </a:t>
          </a:r>
          <a:r>
            <a:rPr lang="en-US" sz="2000" b="0" kern="1200" dirty="0" err="1"/>
            <a:t>situace</a:t>
          </a:r>
          <a:r>
            <a:rPr lang="en-US" sz="2000" b="0" kern="1200" dirty="0"/>
            <a:t> </a:t>
          </a:r>
          <a:r>
            <a:rPr lang="en-US" sz="2000" b="0" kern="1200" dirty="0" err="1"/>
            <a:t>i</a:t>
          </a:r>
          <a:r>
            <a:rPr lang="en-US" sz="2000" b="0" kern="1200" dirty="0"/>
            <a:t> v adolescence a </a:t>
          </a:r>
          <a:r>
            <a:rPr lang="en-US" sz="2000" b="0" kern="1200" dirty="0" err="1"/>
            <a:t>dospělosti</a:t>
          </a:r>
          <a:r>
            <a:rPr lang="en-US" sz="2000" b="0" kern="1200" dirty="0"/>
            <a:t>.</a:t>
          </a:r>
        </a:p>
      </dsp:txBody>
      <dsp:txXfrm>
        <a:off x="0" y="4653520"/>
        <a:ext cx="7805698" cy="11632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ADE03-DF40-894E-B90E-69B3BD3C5BF2}">
      <dsp:nvSpPr>
        <dsp:cNvPr id="0" name=""/>
        <dsp:cNvSpPr/>
      </dsp:nvSpPr>
      <dsp:spPr>
        <a:xfrm>
          <a:off x="0" y="2619"/>
          <a:ext cx="5898776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3E013C-3496-C245-8816-1115C0D9B8B6}">
      <dsp:nvSpPr>
        <dsp:cNvPr id="0" name=""/>
        <dsp:cNvSpPr/>
      </dsp:nvSpPr>
      <dsp:spPr>
        <a:xfrm>
          <a:off x="0" y="2619"/>
          <a:ext cx="5898776" cy="1786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Program čerpá z přístupů pozitivní psychologie, kognitivně-behaviorální terapie a </a:t>
          </a:r>
          <a:r>
            <a:rPr lang="cs-CZ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mindfulness</a:t>
          </a:r>
          <a:r>
            <a:rPr lang="cs-CZ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, aby dětem poskytl dovednosti k posílení jejich silných stránek, ovládání silných emocí a přeformulování navyklých neadaptivních způsobů myšlení.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2619"/>
        <a:ext cx="5898776" cy="1786399"/>
      </dsp:txXfrm>
    </dsp:sp>
    <dsp:sp modelId="{CCE2FA2A-839F-C245-BCF8-771F83277777}">
      <dsp:nvSpPr>
        <dsp:cNvPr id="0" name=""/>
        <dsp:cNvSpPr/>
      </dsp:nvSpPr>
      <dsp:spPr>
        <a:xfrm>
          <a:off x="0" y="1789019"/>
          <a:ext cx="5898776" cy="0"/>
        </a:xfrm>
        <a:prstGeom prst="line">
          <a:avLst/>
        </a:prstGeom>
        <a:gradFill rotWithShape="0">
          <a:gsLst>
            <a:gs pos="0">
              <a:schemeClr val="accent5">
                <a:hueOff val="553124"/>
                <a:satOff val="6280"/>
                <a:lumOff val="5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53124"/>
                <a:satOff val="6280"/>
                <a:lumOff val="5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53124"/>
                <a:satOff val="6280"/>
                <a:lumOff val="5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553124"/>
              <a:satOff val="6280"/>
              <a:lumOff val="56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25CD0B-4E50-3849-BD54-F4BA87B11853}">
      <dsp:nvSpPr>
        <dsp:cNvPr id="0" name=""/>
        <dsp:cNvSpPr/>
      </dsp:nvSpPr>
      <dsp:spPr>
        <a:xfrm>
          <a:off x="0" y="1789019"/>
          <a:ext cx="5898776" cy="1786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Z </a:t>
          </a:r>
          <a:r>
            <a:rPr lang="en-US" sz="2000" kern="1200" dirty="0" err="1"/>
            <a:t>metodiky</a:t>
          </a:r>
          <a:r>
            <a:rPr lang="en-US" sz="2000" kern="1200" dirty="0"/>
            <a:t> </a:t>
          </a:r>
          <a:r>
            <a:rPr lang="en-US" sz="2000" kern="1200" dirty="0" err="1"/>
            <a:t>mohou</a:t>
          </a:r>
          <a:r>
            <a:rPr lang="en-US" sz="2000" kern="1200" dirty="0"/>
            <a:t> </a:t>
          </a:r>
          <a:r>
            <a:rPr lang="en-US" sz="2000" kern="1200" dirty="0" err="1"/>
            <a:t>profitovat</a:t>
          </a:r>
          <a:r>
            <a:rPr lang="en-US" sz="2000" kern="1200" dirty="0"/>
            <a:t> </a:t>
          </a:r>
          <a:r>
            <a:rPr lang="en-US" sz="2000" kern="1200" dirty="0" err="1"/>
            <a:t>všechny</a:t>
          </a:r>
          <a:r>
            <a:rPr lang="en-US" sz="2000" kern="1200" dirty="0"/>
            <a:t> </a:t>
          </a:r>
          <a:r>
            <a:rPr lang="en-US" sz="2000" kern="1200" dirty="0" err="1"/>
            <a:t>děti</a:t>
          </a:r>
          <a:r>
            <a:rPr lang="en-US" sz="2000" kern="1200" dirty="0"/>
            <a:t>. </a:t>
          </a:r>
          <a:r>
            <a:rPr lang="cs-CZ" sz="2000" kern="1200" dirty="0"/>
            <a:t>Velmi přínosné pro děti, které zažívaly symptomy deprese a úzkosti – absolvováním programu došlo ke snížení výskytu a závažnosti obtíží.</a:t>
          </a:r>
          <a:endParaRPr lang="en-US" sz="2000" kern="1200" dirty="0"/>
        </a:p>
      </dsp:txBody>
      <dsp:txXfrm>
        <a:off x="0" y="1789019"/>
        <a:ext cx="5898776" cy="1786399"/>
      </dsp:txXfrm>
    </dsp:sp>
    <dsp:sp modelId="{1FE6B1EE-9E8F-9445-AF92-2ED4A2FF2463}">
      <dsp:nvSpPr>
        <dsp:cNvPr id="0" name=""/>
        <dsp:cNvSpPr/>
      </dsp:nvSpPr>
      <dsp:spPr>
        <a:xfrm>
          <a:off x="0" y="3575418"/>
          <a:ext cx="5898776" cy="0"/>
        </a:xfrm>
        <a:prstGeom prst="line">
          <a:avLst/>
        </a:prstGeom>
        <a:gradFill rotWithShape="0">
          <a:gsLst>
            <a:gs pos="0">
              <a:schemeClr val="accent5">
                <a:hueOff val="1106248"/>
                <a:satOff val="12561"/>
                <a:lumOff val="113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06248"/>
                <a:satOff val="12561"/>
                <a:lumOff val="113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06248"/>
                <a:satOff val="12561"/>
                <a:lumOff val="113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106248"/>
              <a:satOff val="12561"/>
              <a:lumOff val="1137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624FE7-A990-AA4E-A976-08BC4D55A59F}">
      <dsp:nvSpPr>
        <dsp:cNvPr id="0" name=""/>
        <dsp:cNvSpPr/>
      </dsp:nvSpPr>
      <dsp:spPr>
        <a:xfrm>
          <a:off x="0" y="3575418"/>
          <a:ext cx="5898776" cy="1786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Šetření</a:t>
          </a:r>
          <a:r>
            <a:rPr lang="en-US" sz="2000" kern="1200" dirty="0"/>
            <a:t> PCPP (202</a:t>
          </a:r>
          <a:r>
            <a:rPr lang="cs-CZ" sz="2000" kern="1200" dirty="0"/>
            <a:t>3</a:t>
          </a:r>
          <a:r>
            <a:rPr lang="en-US" sz="2000" kern="1200" dirty="0"/>
            <a:t>/202</a:t>
          </a:r>
          <a:r>
            <a:rPr lang="cs-CZ" sz="2000" kern="1200" dirty="0"/>
            <a:t>4</a:t>
          </a:r>
          <a:r>
            <a:rPr lang="en-US" sz="2000" kern="1200" dirty="0"/>
            <a:t>) - </a:t>
          </a:r>
          <a:r>
            <a:rPr lang="en-US" sz="2000" kern="1200" dirty="0" err="1"/>
            <a:t>přibližně</a:t>
          </a:r>
          <a:r>
            <a:rPr lang="en-US" sz="2000" kern="1200" dirty="0"/>
            <a:t> </a:t>
          </a:r>
          <a:r>
            <a:rPr lang="en-US" sz="2000" kern="1200" dirty="0" err="1"/>
            <a:t>třetina</a:t>
          </a:r>
          <a:r>
            <a:rPr lang="en-US" sz="2000" kern="1200" dirty="0"/>
            <a:t> </a:t>
          </a:r>
          <a:r>
            <a:rPr lang="en-US" sz="2000" kern="1200" dirty="0" err="1"/>
            <a:t>žáků</a:t>
          </a:r>
          <a:r>
            <a:rPr lang="en-US" sz="2000" kern="1200" dirty="0"/>
            <a:t> a </a:t>
          </a:r>
          <a:r>
            <a:rPr lang="en-US" sz="2000" kern="1200" dirty="0" err="1"/>
            <a:t>studentů</a:t>
          </a:r>
          <a:r>
            <a:rPr lang="en-US" sz="2000" kern="1200" dirty="0"/>
            <a:t> </a:t>
          </a:r>
          <a:r>
            <a:rPr lang="en-US" sz="2000" kern="1200" dirty="0" err="1"/>
            <a:t>ve</a:t>
          </a:r>
          <a:r>
            <a:rPr lang="en-US" sz="2000" kern="1200" dirty="0"/>
            <a:t> </a:t>
          </a:r>
          <a:r>
            <a:rPr lang="en-US" sz="2000" kern="1200" dirty="0" err="1"/>
            <a:t>věku</a:t>
          </a:r>
          <a:r>
            <a:rPr lang="en-US" sz="2000" kern="1200" dirty="0"/>
            <a:t> 12 - 18 let </a:t>
          </a:r>
          <a:r>
            <a:rPr lang="en-US" sz="2000" kern="1200" dirty="0" err="1"/>
            <a:t>trpí</a:t>
          </a:r>
          <a:r>
            <a:rPr lang="en-US" sz="2000" kern="1200" dirty="0"/>
            <a:t> </a:t>
          </a:r>
          <a:r>
            <a:rPr lang="en-US" sz="2000" kern="1200" dirty="0" err="1"/>
            <a:t>středně</a:t>
          </a:r>
          <a:r>
            <a:rPr lang="en-US" sz="2000" kern="1200" dirty="0"/>
            <a:t> </a:t>
          </a:r>
          <a:r>
            <a:rPr lang="en-US" sz="2000" kern="1200" dirty="0" err="1"/>
            <a:t>závažnými</a:t>
          </a:r>
          <a:r>
            <a:rPr lang="en-US" sz="2000" kern="1200" dirty="0"/>
            <a:t> </a:t>
          </a:r>
          <a:r>
            <a:rPr lang="en-US" sz="2000" kern="1200" dirty="0" err="1"/>
            <a:t>až</a:t>
          </a:r>
          <a:r>
            <a:rPr lang="en-US" sz="2000" kern="1200" dirty="0"/>
            <a:t> </a:t>
          </a:r>
          <a:r>
            <a:rPr lang="en-US" sz="2000" kern="1200" dirty="0" err="1"/>
            <a:t>závažnými</a:t>
          </a:r>
          <a:r>
            <a:rPr lang="en-US" sz="2000" kern="1200" dirty="0"/>
            <a:t> </a:t>
          </a:r>
          <a:r>
            <a:rPr lang="en-US" sz="2000" kern="1200" dirty="0" err="1"/>
            <a:t>příznaky</a:t>
          </a:r>
          <a:r>
            <a:rPr lang="en-US" sz="2000" kern="1200" dirty="0"/>
            <a:t> </a:t>
          </a:r>
          <a:r>
            <a:rPr lang="en-US" sz="2000" kern="1200" dirty="0" err="1"/>
            <a:t>deprese</a:t>
          </a:r>
          <a:r>
            <a:rPr lang="en-US" sz="2000" kern="1200" dirty="0"/>
            <a:t> </a:t>
          </a:r>
          <a:r>
            <a:rPr lang="en-US" sz="2000" kern="1200" dirty="0" err="1"/>
            <a:t>nebo</a:t>
          </a:r>
          <a:r>
            <a:rPr lang="en-US" sz="2000" kern="1200" dirty="0"/>
            <a:t> </a:t>
          </a:r>
          <a:r>
            <a:rPr lang="en-US" sz="2000" kern="1200" dirty="0" err="1"/>
            <a:t>úzkosti</a:t>
          </a:r>
          <a:endParaRPr lang="en-US" sz="2000" kern="1200" dirty="0"/>
        </a:p>
      </dsp:txBody>
      <dsp:txXfrm>
        <a:off x="0" y="3575418"/>
        <a:ext cx="5898776" cy="1786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00DDC943-0654-0449-9068-C29A26DD0C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B88914-7574-0E4E-BDDB-6BBA0F84E4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B490A-83CD-AD47-B76D-CCA3CB1E00F8}" type="datetimeFigureOut">
              <a:rPr lang="cs-CZ" smtClean="0"/>
              <a:pPr/>
              <a:t>23.04.2025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CB627B-D3E6-9442-8C9B-80CC867321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CD82B3B-ECDF-484A-9C94-1241E1EBEC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A5872-FD7F-B34F-A579-E96722FDF3D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871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64F94-6AC4-3E46-A908-57B7A513D14E}" type="datetimeFigureOut">
              <a:rPr lang="cs-CZ" smtClean="0"/>
              <a:pPr/>
              <a:t>23.04.2025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30A79-CE86-CE4A-8CBB-889780E973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308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30A79-CE86-CE4A-8CBB-889780E9737E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1398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30A79-CE86-CE4A-8CBB-889780E9737E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4947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30A79-CE86-CE4A-8CBB-889780E9737E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463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30A79-CE86-CE4A-8CBB-889780E9737E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323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30A79-CE86-CE4A-8CBB-889780E9737E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679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1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15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17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op and Sub Bottom Right">
  <p:cSld name="Title Top and Sub Bottom Righ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764927" y="285749"/>
            <a:ext cx="10588873" cy="3011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2238375" y="6169024"/>
            <a:ext cx="9505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661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8E4745C-D8B0-4E36-B7AB-77E675A5EC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342" t="28018" r="15299" b="36213"/>
          <a:stretch/>
        </p:blipFill>
        <p:spPr>
          <a:xfrm>
            <a:off x="10800043" y="6176963"/>
            <a:ext cx="937689" cy="48357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614D586-6462-44AE-98F6-EB5031092F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2843" y="6207735"/>
            <a:ext cx="331177" cy="33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5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37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1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2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7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1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1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cpp@csspraha.cz" TargetMode="External"/><Relationship Id="rId2" Type="http://schemas.openxmlformats.org/officeDocument/2006/relationships/hyperlink" Target="http://www.prevence-praha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ana.gricova@csspraha.cz" TargetMode="External"/><Relationship Id="rId4" Type="http://schemas.openxmlformats.org/officeDocument/2006/relationships/hyperlink" Target="mailto:Jan.zufnicek@csspraha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zipy@ecinstitut.cz" TargetMode="External"/><Relationship Id="rId2" Type="http://schemas.openxmlformats.org/officeDocument/2006/relationships/hyperlink" Target="http://www.zipyhokamaradi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ecinstitut.cz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talks.c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aisis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FE466B99-FCB6-A04C-8047-4E7CA35DF7FA}"/>
              </a:ext>
            </a:extLst>
          </p:cNvPr>
          <p:cNvSpPr txBox="1">
            <a:spLocks/>
          </p:cNvSpPr>
          <p:nvPr/>
        </p:nvSpPr>
        <p:spPr>
          <a:xfrm>
            <a:off x="6517975" y="474656"/>
            <a:ext cx="6068472" cy="29314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endParaRPr lang="en-US" sz="4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l">
              <a:spcAft>
                <a:spcPts val="600"/>
              </a:spcAft>
            </a:pPr>
            <a:r>
              <a:rPr lang="en-US" sz="4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Projekty</a:t>
            </a:r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zaměřené</a:t>
            </a:r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l">
              <a:spcAft>
                <a:spcPts val="600"/>
              </a:spcAft>
            </a:pPr>
            <a:r>
              <a:rPr lang="en-US" sz="4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duševní</a:t>
            </a:r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zdraví</a:t>
            </a:r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dětí</a:t>
            </a:r>
            <a:endParaRPr lang="en-US" sz="4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l">
              <a:spcAft>
                <a:spcPts val="600"/>
              </a:spcAft>
            </a:pP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15D2C7B-08D2-E241-8823-A9951A2C7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00" y="517910"/>
            <a:ext cx="5544753" cy="206542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6CA2BDF1-E38E-434C-A105-73E46AA7A5A3}"/>
              </a:ext>
            </a:extLst>
          </p:cNvPr>
          <p:cNvSpPr txBox="1">
            <a:spLocks/>
          </p:cNvSpPr>
          <p:nvPr/>
        </p:nvSpPr>
        <p:spPr>
          <a:xfrm>
            <a:off x="6517975" y="3841138"/>
            <a:ext cx="4454825" cy="12909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en-US" sz="1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Centrum </a:t>
            </a:r>
            <a:r>
              <a:rPr lang="en-US" sz="1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sociální</a:t>
            </a:r>
            <a:r>
              <a:rPr lang="en-US" sz="1600" b="1" dirty="0" err="1">
                <a:solidFill>
                  <a:schemeClr val="bg1"/>
                </a:solidFill>
              </a:rPr>
              <a:t>ch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služeb</a:t>
            </a:r>
            <a:r>
              <a:rPr lang="en-US" sz="1600" b="1" dirty="0">
                <a:solidFill>
                  <a:schemeClr val="bg1"/>
                </a:solidFill>
              </a:rPr>
              <a:t> Praha, odd. </a:t>
            </a:r>
            <a:r>
              <a:rPr lang="en-US" sz="1600" b="1" dirty="0" err="1">
                <a:solidFill>
                  <a:schemeClr val="bg1"/>
                </a:solidFill>
              </a:rPr>
              <a:t>Pražské</a:t>
            </a:r>
            <a:r>
              <a:rPr lang="en-US" sz="1600" b="1" dirty="0">
                <a:solidFill>
                  <a:schemeClr val="bg1"/>
                </a:solidFill>
              </a:rPr>
              <a:t> centrum </a:t>
            </a:r>
            <a:r>
              <a:rPr lang="en-US" sz="1600" b="1" dirty="0" err="1">
                <a:solidFill>
                  <a:schemeClr val="bg1"/>
                </a:solidFill>
              </a:rPr>
              <a:t>primární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prevence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ve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spolupráci</a:t>
            </a:r>
            <a:r>
              <a:rPr lang="en-US" sz="1600" b="1" dirty="0">
                <a:solidFill>
                  <a:schemeClr val="bg1"/>
                </a:solidFill>
              </a:rPr>
              <a:t> s </a:t>
            </a:r>
            <a:r>
              <a:rPr lang="cs-CZ" sz="1600" b="1" dirty="0">
                <a:solidFill>
                  <a:schemeClr val="bg1"/>
                </a:solidFill>
              </a:rPr>
              <a:t>1. LF UK, </a:t>
            </a:r>
            <a:r>
              <a:rPr lang="en-US" sz="1600" b="1" dirty="0">
                <a:solidFill>
                  <a:schemeClr val="bg1"/>
                </a:solidFill>
              </a:rPr>
              <a:t>E-clinic, </a:t>
            </a:r>
            <a:r>
              <a:rPr lang="en-US" sz="1600" b="1" dirty="0" err="1">
                <a:solidFill>
                  <a:schemeClr val="bg1"/>
                </a:solidFill>
              </a:rPr>
              <a:t>z.ú</a:t>
            </a:r>
            <a:r>
              <a:rPr lang="en-US" sz="1600" b="1" dirty="0">
                <a:solidFill>
                  <a:schemeClr val="bg1"/>
                </a:solidFill>
              </a:rPr>
              <a:t>.</a:t>
            </a:r>
            <a:r>
              <a:rPr lang="cs-CZ" sz="1600" b="1" dirty="0">
                <a:solidFill>
                  <a:schemeClr val="bg1"/>
                </a:solidFill>
              </a:rPr>
              <a:t>, Aisis, </a:t>
            </a:r>
            <a:r>
              <a:rPr lang="cs-CZ" sz="1600" b="1" dirty="0" err="1">
                <a:solidFill>
                  <a:schemeClr val="bg1"/>
                </a:solidFill>
              </a:rPr>
              <a:t>z.ú</a:t>
            </a:r>
            <a:r>
              <a:rPr lang="cs-CZ" sz="1600" b="1" dirty="0">
                <a:solidFill>
                  <a:schemeClr val="bg1"/>
                </a:solidFill>
              </a:rPr>
              <a:t>.</a:t>
            </a:r>
            <a:r>
              <a:rPr lang="en-US" sz="1600" b="1" dirty="0">
                <a:solidFill>
                  <a:schemeClr val="bg1"/>
                </a:solidFill>
              </a:rPr>
              <a:t> a  </a:t>
            </a:r>
            <a:r>
              <a:rPr lang="en-US" sz="1600" b="1" dirty="0" err="1">
                <a:solidFill>
                  <a:schemeClr val="bg1"/>
                </a:solidFill>
              </a:rPr>
              <a:t>dalšími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partnery</a:t>
            </a:r>
            <a:endParaRPr lang="en-US" sz="1600" i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12D62C4-E947-4D4F-AC9A-5A26B63D0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189" y="2739737"/>
            <a:ext cx="1669272" cy="167478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FC073A3-EE51-4B87-8545-04BB63A73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488" y="2583330"/>
            <a:ext cx="1905000" cy="19050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8F0F3FC-6B98-4109-8698-0849FD98B2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488" y="4538049"/>
            <a:ext cx="3271520" cy="11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90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86890B-E08D-7C10-3C6D-117FD43C3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978E623-723A-4173-2FAF-01AE13612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F32EF78-34A7-0A90-0958-A29E42843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8542848" cy="16811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cs-CZ" sz="4000" b="1"/>
              <a:t>Projekt </a:t>
            </a:r>
            <a:r>
              <a:rPr lang="en-US" sz="4000" b="1"/>
              <a:t>Duševní</a:t>
            </a:r>
            <a:r>
              <a:rPr lang="en-US" sz="4000" b="1" dirty="0"/>
              <a:t> </a:t>
            </a:r>
            <a:r>
              <a:rPr lang="en-US" sz="4000" b="1" dirty="0" err="1"/>
              <a:t>zdraví</a:t>
            </a:r>
            <a:r>
              <a:rPr lang="en-US" sz="4000" b="1" dirty="0"/>
              <a:t> 2025</a:t>
            </a:r>
            <a:br>
              <a:rPr lang="cs-CZ" sz="4000" b="1" dirty="0"/>
            </a:br>
            <a:r>
              <a:rPr lang="cs-CZ" sz="1400" b="1" dirty="0"/>
              <a:t>Výzva pro podávání žádostí o poskytnutí neinvestiční dotace ze státního rozpočtu na aktivity v oblasti primární prevence rizikového chování a podpory duševního zdraví ve školách a školských zařízeních pro rok 2025</a:t>
            </a:r>
            <a:endParaRPr lang="en-US" sz="1400" b="1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068C81-009C-D383-2571-AF01423E7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80" y="2405066"/>
            <a:ext cx="10080702" cy="3961009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Kurz </a:t>
            </a:r>
            <a:r>
              <a:rPr lang="en-US" sz="2400" dirty="0" err="1"/>
              <a:t>práce</a:t>
            </a:r>
            <a:r>
              <a:rPr lang="en-US" sz="2400" dirty="0"/>
              <a:t> s </a:t>
            </a:r>
            <a:r>
              <a:rPr lang="en-US" sz="2400" dirty="0" err="1"/>
              <a:t>programem</a:t>
            </a:r>
            <a:r>
              <a:rPr lang="en-US" sz="2400" dirty="0"/>
              <a:t> S</a:t>
            </a:r>
            <a:r>
              <a:rPr lang="cs-CZ" sz="2400" dirty="0" err="1"/>
              <a:t>ocial</a:t>
            </a:r>
            <a:r>
              <a:rPr lang="cs-CZ" sz="2400" dirty="0"/>
              <a:t> </a:t>
            </a:r>
            <a:r>
              <a:rPr lang="cs-CZ" sz="2400" dirty="0" err="1"/>
              <a:t>Perception</a:t>
            </a:r>
            <a:r>
              <a:rPr lang="cs-CZ" sz="2400" dirty="0"/>
              <a:t> </a:t>
            </a:r>
            <a:r>
              <a:rPr lang="cs-CZ" sz="2400" dirty="0" err="1"/>
              <a:t>Training</a:t>
            </a:r>
            <a:endParaRPr lang="cs-CZ" sz="2400" dirty="0"/>
          </a:p>
          <a:p>
            <a:pPr lvl="1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Program SPT je</a:t>
            </a:r>
            <a:r>
              <a:rPr lang="cs-CZ" sz="2400" dirty="0"/>
              <a:t> evidence </a:t>
            </a:r>
            <a:r>
              <a:rPr lang="cs-CZ" sz="2400" dirty="0" err="1"/>
              <a:t>based</a:t>
            </a:r>
            <a:r>
              <a:rPr lang="en-US" sz="2400" dirty="0"/>
              <a:t> </a:t>
            </a:r>
            <a:r>
              <a:rPr lang="en-US" sz="2400" dirty="0" err="1"/>
              <a:t>preventivní</a:t>
            </a:r>
            <a:r>
              <a:rPr lang="en-US" sz="2400" dirty="0"/>
              <a:t> program </a:t>
            </a:r>
            <a:r>
              <a:rPr lang="en-US" sz="2400" dirty="0" err="1"/>
              <a:t>zaměřen</a:t>
            </a:r>
            <a:r>
              <a:rPr lang="cs-CZ" sz="2400" dirty="0"/>
              <a:t>ý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rozvoj</a:t>
            </a:r>
            <a:r>
              <a:rPr lang="en-US" sz="2400" dirty="0"/>
              <a:t> </a:t>
            </a:r>
            <a:r>
              <a:rPr lang="en-US" sz="2400" dirty="0" err="1"/>
              <a:t>sociální</a:t>
            </a:r>
            <a:r>
              <a:rPr lang="en-US" sz="2400" dirty="0"/>
              <a:t> </a:t>
            </a:r>
            <a:r>
              <a:rPr lang="en-US" sz="2400" dirty="0" err="1"/>
              <a:t>percepce</a:t>
            </a:r>
            <a:r>
              <a:rPr lang="en-US" sz="2400" dirty="0"/>
              <a:t> - toho jak </a:t>
            </a:r>
            <a:r>
              <a:rPr lang="en-US" sz="2400" dirty="0" err="1"/>
              <a:t>děti</a:t>
            </a:r>
            <a:r>
              <a:rPr lang="en-US" sz="2400" dirty="0"/>
              <a:t> </a:t>
            </a:r>
            <a:r>
              <a:rPr lang="en-US" sz="2400" dirty="0" err="1"/>
              <a:t>vnímají</a:t>
            </a:r>
            <a:r>
              <a:rPr lang="en-US" sz="2400" dirty="0"/>
              <a:t> </a:t>
            </a:r>
            <a:r>
              <a:rPr lang="en-US" sz="2400" dirty="0" err="1"/>
              <a:t>záměry</a:t>
            </a:r>
            <a:r>
              <a:rPr lang="en-US" sz="2400" dirty="0"/>
              <a:t> a </a:t>
            </a:r>
            <a:r>
              <a:rPr lang="en-US" sz="2400" dirty="0" err="1"/>
              <a:t>jednání</a:t>
            </a:r>
            <a:r>
              <a:rPr lang="en-US" sz="2400" dirty="0"/>
              <a:t> </a:t>
            </a:r>
            <a:r>
              <a:rPr lang="en-US" sz="2400" dirty="0" err="1"/>
              <a:t>druhých</a:t>
            </a:r>
            <a:r>
              <a:rPr lang="en-US" sz="2400" dirty="0"/>
              <a:t> </a:t>
            </a:r>
            <a:r>
              <a:rPr lang="en-US" sz="2400" dirty="0" err="1"/>
              <a:t>vsociálních</a:t>
            </a:r>
            <a:r>
              <a:rPr lang="en-US" sz="2400" dirty="0"/>
              <a:t> </a:t>
            </a:r>
            <a:r>
              <a:rPr lang="en-US" sz="2400" dirty="0" err="1"/>
              <a:t>situacích</a:t>
            </a:r>
            <a:r>
              <a:rPr lang="en-US" sz="2400" dirty="0"/>
              <a:t>.</a:t>
            </a:r>
            <a:endParaRPr lang="cs-CZ" sz="2400" dirty="0"/>
          </a:p>
          <a:p>
            <a:pPr lvl="1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2400" dirty="0"/>
          </a:p>
          <a:p>
            <a:pPr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sz="2400" dirty="0"/>
              <a:t>Specifika práce se sebepoškozujícím se klientem</a:t>
            </a:r>
            <a:endParaRPr lang="cs-CZ" sz="2400" dirty="0"/>
          </a:p>
          <a:p>
            <a:pPr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Pod</a:t>
            </a:r>
            <a:r>
              <a:rPr lang="cs-CZ" sz="2400" dirty="0"/>
              <a:t>p</a:t>
            </a:r>
            <a:r>
              <a:rPr lang="en-US" sz="2400" dirty="0" err="1"/>
              <a:t>ora</a:t>
            </a:r>
            <a:r>
              <a:rPr lang="en-US" sz="2400" dirty="0"/>
              <a:t> </a:t>
            </a:r>
            <a:r>
              <a:rPr lang="en-US" sz="2400" dirty="0" err="1"/>
              <a:t>psychické</a:t>
            </a:r>
            <a:r>
              <a:rPr lang="en-US" sz="2400" dirty="0"/>
              <a:t> </a:t>
            </a:r>
            <a:r>
              <a:rPr lang="en-US" sz="2400" dirty="0" err="1"/>
              <a:t>odolnosti</a:t>
            </a:r>
            <a:r>
              <a:rPr lang="en-US" sz="2400" dirty="0"/>
              <a:t> a </a:t>
            </a:r>
            <a:r>
              <a:rPr lang="en-US" sz="2400" dirty="0" err="1"/>
              <a:t>prevence</a:t>
            </a:r>
            <a:r>
              <a:rPr lang="en-US" sz="2400" dirty="0"/>
              <a:t> </a:t>
            </a:r>
            <a:r>
              <a:rPr lang="en-US" sz="2400" dirty="0" err="1"/>
              <a:t>vyhoření</a:t>
            </a:r>
            <a:endParaRPr lang="cs-CZ" sz="2400" dirty="0"/>
          </a:p>
          <a:p>
            <a:pPr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 err="1"/>
              <a:t>Krizové</a:t>
            </a:r>
            <a:r>
              <a:rPr lang="en-US" sz="2400" dirty="0"/>
              <a:t> </a:t>
            </a:r>
            <a:r>
              <a:rPr lang="en-US" sz="2400" dirty="0" err="1"/>
              <a:t>rozhovory</a:t>
            </a:r>
            <a:r>
              <a:rPr lang="en-US" sz="2400" dirty="0"/>
              <a:t> s </a:t>
            </a:r>
            <a:r>
              <a:rPr lang="en-US" sz="2400" dirty="0" err="1"/>
              <a:t>dítětem</a:t>
            </a:r>
            <a:r>
              <a:rPr lang="en-US" sz="2400" dirty="0"/>
              <a:t> a </a:t>
            </a:r>
            <a:r>
              <a:rPr lang="en-US" sz="2400" dirty="0" err="1"/>
              <a:t>dospívajícím</a:t>
            </a:r>
            <a:endParaRPr lang="cs-CZ" sz="2400" dirty="0"/>
          </a:p>
          <a:p>
            <a:pPr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2400" dirty="0"/>
          </a:p>
          <a:p>
            <a:pPr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Celkem by mělo projít min.  140 pedagogických pracovníků. Realizace podzim 2025</a:t>
            </a:r>
            <a:endParaRPr lang="en-US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5C885C6-3B91-BB12-7C4B-AC4B5DC42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8558" y="6191663"/>
            <a:ext cx="932769" cy="48772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4384E97-C408-D99C-2DCD-81F291DCC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39" y="6288921"/>
            <a:ext cx="944962" cy="32311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77FDB44-CE6E-A478-7EAC-73A33B2AF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10340934" y="6229627"/>
            <a:ext cx="323117" cy="32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09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>
            <a:extLst>
              <a:ext uri="{FF2B5EF4-FFF2-40B4-BE49-F238E27FC236}">
                <a16:creationId xmlns:a16="http://schemas.microsoft.com/office/drawing/2014/main" id="{809A0F4D-AED8-E143-AFB8-FBB1F1243A00}"/>
              </a:ext>
            </a:extLst>
          </p:cNvPr>
          <p:cNvSpPr txBox="1">
            <a:spLocks/>
          </p:cNvSpPr>
          <p:nvPr/>
        </p:nvSpPr>
        <p:spPr>
          <a:xfrm>
            <a:off x="875972" y="2407920"/>
            <a:ext cx="5585923" cy="1916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200" b="1" dirty="0"/>
          </a:p>
          <a:p>
            <a:pPr algn="l"/>
            <a:endParaRPr lang="cs-CZ" sz="2800" b="1" dirty="0"/>
          </a:p>
          <a:p>
            <a:pPr algn="l"/>
            <a:r>
              <a:rPr lang="cs-CZ" sz="2800" b="1" dirty="0">
                <a:hlinkClick r:id="rId2"/>
              </a:rPr>
              <a:t>www.prevence-praha.cz</a:t>
            </a:r>
            <a:endParaRPr lang="cs-CZ" sz="2800" b="1" dirty="0"/>
          </a:p>
          <a:p>
            <a:pPr algn="l"/>
            <a:r>
              <a:rPr lang="cs-CZ" sz="2800" b="1" dirty="0"/>
              <a:t>- </a:t>
            </a:r>
            <a:r>
              <a:rPr lang="cs-CZ" sz="2000" dirty="0"/>
              <a:t>vše o prevenci v Praze na jednom místě</a:t>
            </a:r>
          </a:p>
          <a:p>
            <a:pPr algn="l"/>
            <a:endParaRPr lang="cs-CZ" sz="2800" b="1" dirty="0"/>
          </a:p>
          <a:p>
            <a:pPr algn="l"/>
            <a:r>
              <a:rPr lang="cs-CZ" sz="2800" b="1" dirty="0">
                <a:hlinkClick r:id="rId3"/>
              </a:rPr>
              <a:t>pcpp@csspraha.cz</a:t>
            </a:r>
            <a:endParaRPr lang="cs-CZ" sz="2800" b="1" dirty="0"/>
          </a:p>
          <a:p>
            <a:pPr algn="l"/>
            <a:endParaRPr lang="cs-CZ" sz="3200" b="1" dirty="0"/>
          </a:p>
          <a:p>
            <a:pPr algn="l"/>
            <a:endParaRPr lang="cs-CZ" sz="3200" b="1" dirty="0"/>
          </a:p>
          <a:p>
            <a:pPr algn="l"/>
            <a:endParaRPr lang="cs-CZ" sz="3200" b="1" dirty="0"/>
          </a:p>
          <a:p>
            <a:pPr algn="l"/>
            <a:br>
              <a:rPr lang="en-US" sz="3200" dirty="0"/>
            </a:br>
            <a:endParaRPr lang="cs-CZ" sz="3200" b="1" dirty="0"/>
          </a:p>
          <a:p>
            <a:pPr algn="l"/>
            <a:endParaRPr lang="cs-CZ" sz="3200" b="1" i="1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19FCDE20-D92B-D94B-9171-3C50205235ED}"/>
              </a:ext>
            </a:extLst>
          </p:cNvPr>
          <p:cNvSpPr txBox="1">
            <a:spLocks/>
          </p:cNvSpPr>
          <p:nvPr/>
        </p:nvSpPr>
        <p:spPr>
          <a:xfrm>
            <a:off x="6461895" y="2577058"/>
            <a:ext cx="5189235" cy="431979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2800" b="1" dirty="0"/>
          </a:p>
          <a:p>
            <a:pPr algn="l"/>
            <a:endParaRPr lang="cs-CZ" sz="2800" b="1" dirty="0"/>
          </a:p>
          <a:p>
            <a:pPr algn="l">
              <a:lnSpc>
                <a:spcPct val="120000"/>
              </a:lnSpc>
            </a:pPr>
            <a:r>
              <a:rPr lang="cs-CZ" sz="2800" b="1" dirty="0"/>
              <a:t>Mgr. Jan </a:t>
            </a:r>
            <a:r>
              <a:rPr lang="cs-CZ" sz="2800" b="1" dirty="0" err="1"/>
              <a:t>Žufníček</a:t>
            </a:r>
            <a:endParaRPr lang="cs-CZ" sz="2800" b="1" dirty="0"/>
          </a:p>
          <a:p>
            <a:pPr algn="l">
              <a:lnSpc>
                <a:spcPct val="120000"/>
              </a:lnSpc>
            </a:pPr>
            <a:r>
              <a:rPr lang="cs-CZ" sz="2800" dirty="0"/>
              <a:t>Centrum sociálních služeb Praha</a:t>
            </a:r>
          </a:p>
          <a:p>
            <a:pPr algn="l">
              <a:lnSpc>
                <a:spcPct val="120000"/>
              </a:lnSpc>
            </a:pPr>
            <a:r>
              <a:rPr lang="cs-CZ" sz="2800" dirty="0"/>
              <a:t>Vedoucí Pražského centra primární prevence</a:t>
            </a:r>
          </a:p>
          <a:p>
            <a:pPr algn="l">
              <a:lnSpc>
                <a:spcPct val="120000"/>
              </a:lnSpc>
            </a:pPr>
            <a:r>
              <a:rPr lang="cs-CZ" sz="2800" b="1" dirty="0">
                <a:hlinkClick r:id="rId4"/>
              </a:rPr>
              <a:t>jan.zufnicek@csspraha.cz</a:t>
            </a:r>
            <a:endParaRPr lang="cs-CZ" sz="2800" b="1" dirty="0"/>
          </a:p>
          <a:p>
            <a:pPr algn="l">
              <a:lnSpc>
                <a:spcPct val="120000"/>
              </a:lnSpc>
            </a:pPr>
            <a:endParaRPr lang="cs-CZ" sz="2800" b="1" dirty="0"/>
          </a:p>
          <a:p>
            <a:pPr algn="l">
              <a:lnSpc>
                <a:spcPct val="120000"/>
              </a:lnSpc>
            </a:pPr>
            <a:endParaRPr lang="cs-CZ" sz="2800" b="1" dirty="0"/>
          </a:p>
          <a:p>
            <a:pPr algn="l">
              <a:lnSpc>
                <a:spcPct val="120000"/>
              </a:lnSpc>
            </a:pPr>
            <a:r>
              <a:rPr lang="cs-CZ" sz="2800" b="1" dirty="0"/>
              <a:t>Mgr. Jana </a:t>
            </a:r>
            <a:r>
              <a:rPr lang="cs-CZ" sz="2800" b="1" dirty="0" err="1"/>
              <a:t>Gricová</a:t>
            </a:r>
            <a:endParaRPr lang="cs-CZ" sz="2800" b="1" dirty="0"/>
          </a:p>
          <a:p>
            <a:pPr algn="l">
              <a:lnSpc>
                <a:spcPct val="120000"/>
              </a:lnSpc>
            </a:pPr>
            <a:r>
              <a:rPr lang="cs-CZ" sz="2800" dirty="0"/>
              <a:t>psycholožka</a:t>
            </a:r>
          </a:p>
          <a:p>
            <a:pPr algn="l">
              <a:lnSpc>
                <a:spcPct val="120000"/>
              </a:lnSpc>
            </a:pPr>
            <a:r>
              <a:rPr lang="cs-CZ" sz="2800" b="1" dirty="0">
                <a:hlinkClick r:id="rId5"/>
              </a:rPr>
              <a:t>Jana.gricova@csspraha.cz</a:t>
            </a:r>
            <a:endParaRPr lang="cs-CZ" sz="2800" b="1" dirty="0"/>
          </a:p>
          <a:p>
            <a:pPr algn="l">
              <a:lnSpc>
                <a:spcPct val="120000"/>
              </a:lnSpc>
            </a:pPr>
            <a:endParaRPr lang="cs-CZ" sz="2800" b="1" dirty="0"/>
          </a:p>
          <a:p>
            <a:pPr algn="l"/>
            <a:endParaRPr lang="cs-CZ" sz="2800" b="1" dirty="0"/>
          </a:p>
          <a:p>
            <a:pPr algn="l"/>
            <a:endParaRPr lang="cs-CZ" sz="2800" b="1" dirty="0"/>
          </a:p>
          <a:p>
            <a:pPr algn="l"/>
            <a:endParaRPr lang="cs-CZ" sz="2800" b="1" dirty="0"/>
          </a:p>
          <a:p>
            <a:pPr algn="l"/>
            <a:br>
              <a:rPr lang="en-US" sz="2800" dirty="0"/>
            </a:br>
            <a:endParaRPr lang="cs-CZ" sz="2800" b="1" dirty="0"/>
          </a:p>
          <a:p>
            <a:pPr algn="l"/>
            <a:endParaRPr lang="cs-CZ" sz="2800" b="1" i="1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3BF50D4-86B4-4BC0-B298-ED090CEA9BBE}"/>
              </a:ext>
            </a:extLst>
          </p:cNvPr>
          <p:cNvSpPr txBox="1"/>
          <p:nvPr/>
        </p:nvSpPr>
        <p:spPr>
          <a:xfrm>
            <a:off x="1249680" y="650240"/>
            <a:ext cx="9357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3057167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9A667-1ECD-44DF-A3CD-41C9FCD96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br>
              <a:rPr lang="cs-CZ" sz="4000" b="1" dirty="0"/>
            </a:br>
            <a:r>
              <a:rPr lang="cs-CZ" sz="4000" b="1" dirty="0"/>
              <a:t>Co v PCPP pro cílové skupiny děláme?</a:t>
            </a:r>
            <a:br>
              <a:rPr lang="cs-CZ" sz="4000" b="1" dirty="0"/>
            </a:br>
            <a:endParaRPr lang="cs-CZ" sz="4000" b="1" dirty="0"/>
          </a:p>
        </p:txBody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5E74AD60-00E0-AB4C-80F2-66EC3A469D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602525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971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Zástupný obsah 2">
            <a:extLst>
              <a:ext uri="{FF2B5EF4-FFF2-40B4-BE49-F238E27FC236}">
                <a16:creationId xmlns:a16="http://schemas.microsoft.com/office/drawing/2014/main" id="{D1AFA08F-4C65-F04A-914B-93177BCBDD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0873686"/>
              </p:ext>
            </p:extLst>
          </p:nvPr>
        </p:nvGraphicFramePr>
        <p:xfrm>
          <a:off x="4037814" y="395108"/>
          <a:ext cx="7805698" cy="5817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Nadpis 1">
            <a:extLst>
              <a:ext uri="{FF2B5EF4-FFF2-40B4-BE49-F238E27FC236}">
                <a16:creationId xmlns:a16="http://schemas.microsoft.com/office/drawing/2014/main" id="{C77F2BE6-F306-DC4C-9316-58F054E6A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7" y="634815"/>
            <a:ext cx="3995857" cy="1095787"/>
          </a:xfrm>
        </p:spPr>
        <p:txBody>
          <a:bodyPr anchor="b">
            <a:noAutofit/>
          </a:bodyPr>
          <a:lstStyle/>
          <a:p>
            <a:pPr algn="ctr"/>
            <a:r>
              <a:rPr lang="cs-CZ" sz="1800" dirty="0"/>
              <a:t>Metodiky pro pedagogické pracovníky</a:t>
            </a:r>
            <a:br>
              <a:rPr lang="cs-CZ" sz="1800" dirty="0"/>
            </a:br>
            <a:r>
              <a:rPr lang="cs-CZ" sz="1800" b="1" dirty="0" err="1"/>
              <a:t>Zipyho</a:t>
            </a:r>
            <a:r>
              <a:rPr lang="cs-CZ" sz="1800" b="1" dirty="0"/>
              <a:t> kamarádi </a:t>
            </a:r>
            <a:br>
              <a:rPr lang="cs-CZ" sz="1800" dirty="0"/>
            </a:br>
            <a:r>
              <a:rPr lang="cs-CZ" sz="1800" dirty="0"/>
              <a:t>pro práci s dětmi ve věku 5 - 7 let</a:t>
            </a:r>
            <a:br>
              <a:rPr lang="cs-CZ" sz="1800" dirty="0"/>
            </a:br>
            <a:br>
              <a:rPr lang="cs-CZ" sz="1800" dirty="0"/>
            </a:br>
            <a:br>
              <a:rPr lang="cs-CZ" sz="1800" dirty="0"/>
            </a:br>
            <a:endParaRPr lang="cs-CZ" sz="1800" dirty="0"/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3A7E78FC-0D6A-C944-AD10-82494DB17CB6}"/>
              </a:ext>
            </a:extLst>
          </p:cNvPr>
          <p:cNvSpPr txBox="1">
            <a:spLocks/>
          </p:cNvSpPr>
          <p:nvPr/>
        </p:nvSpPr>
        <p:spPr>
          <a:xfrm>
            <a:off x="422694" y="3506601"/>
            <a:ext cx="3615120" cy="10957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800" b="1" dirty="0" err="1"/>
              <a:t>Jablíkovi</a:t>
            </a:r>
            <a:r>
              <a:rPr lang="cs-CZ" sz="1800" b="1" dirty="0"/>
              <a:t> kamarádi </a:t>
            </a:r>
            <a:br>
              <a:rPr lang="cs-CZ" sz="1800" dirty="0"/>
            </a:br>
            <a:r>
              <a:rPr lang="cs-CZ" sz="1800" dirty="0"/>
              <a:t>pro práci s dětmi ve věku 7 - 9 let</a:t>
            </a:r>
            <a:br>
              <a:rPr lang="cs-CZ" sz="1800" dirty="0"/>
            </a:br>
            <a:br>
              <a:rPr lang="cs-CZ" sz="1800" dirty="0"/>
            </a:br>
            <a:endParaRPr lang="cs-CZ" sz="1800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28631EF-9580-A745-9AAE-EC2E664A07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5815" y="1184101"/>
            <a:ext cx="1868878" cy="2244899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C8EF9CE3-CE25-474A-9DC2-0F24AA2606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4664" y="4278507"/>
            <a:ext cx="1881980" cy="234514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3F88731-BB1C-914A-8540-984AB428EE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8488" y="5918278"/>
            <a:ext cx="748791" cy="75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27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adpis 1">
            <a:extLst>
              <a:ext uri="{FF2B5EF4-FFF2-40B4-BE49-F238E27FC236}">
                <a16:creationId xmlns:a16="http://schemas.microsoft.com/office/drawing/2014/main" id="{C77F2BE6-F306-DC4C-9316-58F054E6A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575" y="2959207"/>
            <a:ext cx="3995857" cy="1095787"/>
          </a:xfrm>
        </p:spPr>
        <p:txBody>
          <a:bodyPr anchor="b">
            <a:noAutofit/>
          </a:bodyPr>
          <a:lstStyle/>
          <a:p>
            <a:pPr algn="ctr"/>
            <a:br>
              <a:rPr lang="cs-CZ" sz="2000" dirty="0"/>
            </a:br>
            <a:r>
              <a:rPr lang="cs-CZ" sz="2000" b="1" dirty="0"/>
              <a:t>SPARK </a:t>
            </a:r>
            <a:r>
              <a:rPr lang="cs-CZ" sz="2000" b="1" dirty="0" err="1"/>
              <a:t>Resilience</a:t>
            </a:r>
            <a:r>
              <a:rPr lang="cs-CZ" sz="2000" b="1" dirty="0"/>
              <a:t> </a:t>
            </a:r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pro poradenské pracovníky</a:t>
            </a:r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pro práci s dětmi ve věku 10 – 15 let</a:t>
            </a:r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skupiny 10 -15 dětí</a:t>
            </a:r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10 lekcí</a:t>
            </a:r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2009: autorky </a:t>
            </a:r>
            <a:r>
              <a:rPr lang="cs-CZ" sz="2000" dirty="0" err="1"/>
              <a:t>Boniwell</a:t>
            </a:r>
            <a:r>
              <a:rPr lang="cs-CZ" sz="2000" dirty="0"/>
              <a:t>, Ryan. 2021: adaptováno </a:t>
            </a:r>
            <a:r>
              <a:rPr lang="cs-CZ" sz="2000" dirty="0" err="1"/>
              <a:t>Partnership</a:t>
            </a:r>
            <a:r>
              <a:rPr lang="cs-CZ" sz="2000" dirty="0"/>
              <a:t> for </a:t>
            </a:r>
            <a:r>
              <a:rPr lang="cs-CZ" sz="2000" dirty="0" err="1"/>
              <a:t>Children</a:t>
            </a:r>
            <a:br>
              <a:rPr lang="cs-CZ" sz="2000" dirty="0"/>
            </a:br>
            <a:br>
              <a:rPr lang="cs-CZ" sz="2000" dirty="0"/>
            </a:br>
            <a:endParaRPr lang="cs-CZ" sz="2000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6CF3389-6091-6345-A672-E339AC6F9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75" y="3507100"/>
            <a:ext cx="4453958" cy="2446426"/>
          </a:xfrm>
          <a:prstGeom prst="rect">
            <a:avLst/>
          </a:prstGeom>
        </p:spPr>
      </p:pic>
      <p:graphicFrame>
        <p:nvGraphicFramePr>
          <p:cNvPr id="14" name="Zástupný obsah 2">
            <a:extLst>
              <a:ext uri="{FF2B5EF4-FFF2-40B4-BE49-F238E27FC236}">
                <a16:creationId xmlns:a16="http://schemas.microsoft.com/office/drawing/2014/main" id="{724AB847-0456-C04C-AD1E-D95EBC87E6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348484"/>
              </p:ext>
            </p:extLst>
          </p:nvPr>
        </p:nvGraphicFramePr>
        <p:xfrm>
          <a:off x="6096000" y="551329"/>
          <a:ext cx="5898776" cy="5364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7074C75D-2DC1-0B4D-B92A-01831150DF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489" y="5953526"/>
            <a:ext cx="713660" cy="71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98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A56304D-3EE4-8F42-9E58-8BF683584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114" y="2766218"/>
            <a:ext cx="11274028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/>
              <a:t>Objednání</a:t>
            </a:r>
            <a:r>
              <a:rPr lang="en-US" sz="3600" dirty="0"/>
              <a:t> </a:t>
            </a:r>
            <a:r>
              <a:rPr lang="en-US" sz="3600" dirty="0" err="1"/>
              <a:t>kurzů</a:t>
            </a:r>
            <a:r>
              <a:rPr lang="en-US" sz="3600" dirty="0"/>
              <a:t> </a:t>
            </a:r>
            <a:r>
              <a:rPr lang="en-US" sz="3600" dirty="0" err="1"/>
              <a:t>Zipyho</a:t>
            </a:r>
            <a:r>
              <a:rPr lang="en-US" sz="3600" dirty="0"/>
              <a:t> </a:t>
            </a:r>
            <a:r>
              <a:rPr lang="en-US" sz="3600" dirty="0" err="1"/>
              <a:t>kamarádi</a:t>
            </a:r>
            <a:r>
              <a:rPr lang="en-US" sz="3600" dirty="0"/>
              <a:t>, </a:t>
            </a:r>
            <a:r>
              <a:rPr lang="en-US" sz="3600" dirty="0" err="1"/>
              <a:t>Jablíkovi</a:t>
            </a:r>
            <a:r>
              <a:rPr lang="en-US" sz="3600" dirty="0"/>
              <a:t> </a:t>
            </a:r>
            <a:r>
              <a:rPr lang="en-US" sz="3600" dirty="0" err="1"/>
              <a:t>kamarádi</a:t>
            </a:r>
            <a:r>
              <a:rPr lang="en-US" sz="3600" dirty="0"/>
              <a:t>, SPARK Resilience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cs-CZ" sz="3600" dirty="0"/>
            </a:br>
            <a:r>
              <a:rPr lang="en-US" sz="3600" dirty="0" err="1"/>
              <a:t>proškolení</a:t>
            </a:r>
            <a:r>
              <a:rPr lang="en-US" sz="3600" dirty="0"/>
              <a:t> </a:t>
            </a:r>
            <a:r>
              <a:rPr lang="en-US" sz="3600" dirty="0" err="1"/>
              <a:t>jednotlivců</a:t>
            </a:r>
            <a:r>
              <a:rPr lang="en-US" sz="3600" dirty="0"/>
              <a:t> </a:t>
            </a: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en-US" sz="3600" dirty="0" err="1"/>
              <a:t>skupin</a:t>
            </a:r>
            <a:r>
              <a:rPr lang="en-US" sz="3600" dirty="0"/>
              <a:t>, </a:t>
            </a:r>
            <a:r>
              <a:rPr lang="en-US" sz="3600" dirty="0" err="1"/>
              <a:t>osobní</a:t>
            </a:r>
            <a:r>
              <a:rPr lang="en-US" sz="3600" dirty="0"/>
              <a:t> </a:t>
            </a:r>
            <a:r>
              <a:rPr lang="en-US" sz="3600" dirty="0" err="1"/>
              <a:t>i</a:t>
            </a:r>
            <a:r>
              <a:rPr lang="en-US" sz="3600" dirty="0"/>
              <a:t> online </a:t>
            </a:r>
            <a:r>
              <a:rPr lang="en-US" sz="3600" dirty="0" err="1"/>
              <a:t>kurzy</a:t>
            </a:r>
            <a:r>
              <a:rPr lang="en-US" sz="3600" dirty="0"/>
              <a:t>, </a:t>
            </a:r>
            <a:br>
              <a:rPr lang="cs-CZ" sz="3600" dirty="0"/>
            </a:br>
            <a:r>
              <a:rPr lang="en-US" sz="3600" dirty="0" err="1"/>
              <a:t>kurzy</a:t>
            </a:r>
            <a:r>
              <a:rPr lang="en-US" sz="3600" dirty="0"/>
              <a:t> </a:t>
            </a:r>
            <a:r>
              <a:rPr lang="en-US" sz="3600" dirty="0" err="1"/>
              <a:t>jsou</a:t>
            </a:r>
            <a:r>
              <a:rPr lang="en-US" sz="3600" dirty="0"/>
              <a:t> </a:t>
            </a:r>
            <a:r>
              <a:rPr lang="en-US" sz="3600" dirty="0" err="1"/>
              <a:t>hrazeny</a:t>
            </a:r>
            <a:r>
              <a:rPr lang="en-US" sz="3600" dirty="0"/>
              <a:t> </a:t>
            </a:r>
            <a:r>
              <a:rPr lang="en-US" sz="3600" dirty="0" err="1"/>
              <a:t>účastníky</a:t>
            </a:r>
            <a:r>
              <a:rPr lang="en-US" sz="3600" dirty="0"/>
              <a:t>/</a:t>
            </a:r>
            <a:r>
              <a:rPr lang="en-US" sz="3600" dirty="0" err="1"/>
              <a:t>jejich</a:t>
            </a:r>
            <a:r>
              <a:rPr lang="en-US" sz="3600" dirty="0"/>
              <a:t> </a:t>
            </a:r>
            <a:r>
              <a:rPr lang="en-US" sz="3600" dirty="0" err="1"/>
              <a:t>organizací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D983A3C8-1B57-4E4C-AB74-5FD89A17A309}"/>
              </a:ext>
            </a:extLst>
          </p:cNvPr>
          <p:cNvSpPr txBox="1">
            <a:spLocks/>
          </p:cNvSpPr>
          <p:nvPr/>
        </p:nvSpPr>
        <p:spPr>
          <a:xfrm>
            <a:off x="2530060" y="1396839"/>
            <a:ext cx="7131880" cy="1916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000" b="1" dirty="0"/>
          </a:p>
          <a:p>
            <a:r>
              <a:rPr lang="cs-CZ" sz="5400" b="1" dirty="0">
                <a:hlinkClick r:id="rId2"/>
              </a:rPr>
              <a:t>www.zipyhokamaradi.cz</a:t>
            </a:r>
            <a:endParaRPr lang="cs-CZ" sz="5400" b="1" dirty="0"/>
          </a:p>
          <a:p>
            <a:endParaRPr lang="cs-CZ" sz="4000" b="1" dirty="0"/>
          </a:p>
          <a:p>
            <a:r>
              <a:rPr lang="cs-CZ" sz="4000" b="1" dirty="0">
                <a:hlinkClick r:id="rId3"/>
              </a:rPr>
              <a:t>zipy@ecinstitut.cz</a:t>
            </a:r>
            <a:br>
              <a:rPr lang="cs-CZ" sz="4000" b="1" dirty="0"/>
            </a:br>
            <a:r>
              <a:rPr lang="cs-CZ" sz="4000" b="1" dirty="0">
                <a:hlinkClick r:id="rId4"/>
              </a:rPr>
              <a:t>www.ecinstitut.cz</a:t>
            </a:r>
            <a:endParaRPr lang="cs-CZ" sz="4000" b="1" dirty="0"/>
          </a:p>
          <a:p>
            <a:endParaRPr lang="cs-CZ" sz="4000" b="1" dirty="0"/>
          </a:p>
          <a:p>
            <a:endParaRPr lang="cs-CZ" sz="4000" b="1" dirty="0"/>
          </a:p>
          <a:p>
            <a:endParaRPr lang="cs-CZ" sz="4000" b="1" dirty="0"/>
          </a:p>
          <a:p>
            <a:endParaRPr lang="cs-CZ" sz="4000" b="1" dirty="0"/>
          </a:p>
          <a:p>
            <a:endParaRPr lang="cs-CZ" sz="4000" b="1" dirty="0"/>
          </a:p>
          <a:p>
            <a:br>
              <a:rPr lang="en-US" sz="4000" dirty="0"/>
            </a:br>
            <a:endParaRPr lang="cs-CZ" sz="4000" b="1" dirty="0"/>
          </a:p>
          <a:p>
            <a:endParaRPr lang="cs-CZ" sz="4000" b="1" i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BC4832B-B5D9-3D4F-BB34-01E8FA141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488" y="5928471"/>
            <a:ext cx="738632" cy="74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84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9A667-1ECD-44DF-A3CD-41C9FCD96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867" y="442711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b="1" dirty="0" err="1"/>
              <a:t>ChildTalks</a:t>
            </a:r>
            <a:r>
              <a:rPr lang="cs-CZ" sz="4000" b="1" dirty="0"/>
              <a:t>+  - preventivní a edukativní program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651188-52E5-4F4B-8877-E12481D73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253" y="1531888"/>
            <a:ext cx="6568067" cy="4771114"/>
          </a:xfrm>
        </p:spPr>
        <p:txBody>
          <a:bodyPr>
            <a:normAutofit fontScale="77500" lnSpcReduction="20000"/>
          </a:bodyPr>
          <a:lstStyle/>
          <a:p>
            <a:r>
              <a:rPr lang="cs-CZ" sz="3600" dirty="0">
                <a:latin typeface="+mj-lt"/>
              </a:rPr>
              <a:t>Program je určen pro rodiny, kde jeden nebo oba rodiče trpí duševním onemocněním (a/nebo závislostí na návykových látkách).</a:t>
            </a:r>
          </a:p>
          <a:p>
            <a:r>
              <a:rPr lang="cs-CZ" sz="3600" dirty="0">
                <a:latin typeface="+mj-lt"/>
                <a:ea typeface="+mj-ea"/>
                <a:cs typeface="+mj-cs"/>
              </a:rPr>
              <a:t>Během 4 sezení metodiky </a:t>
            </a:r>
            <a:r>
              <a:rPr lang="cs-CZ" sz="3600" dirty="0" err="1">
                <a:latin typeface="+mj-lt"/>
                <a:ea typeface="+mj-ea"/>
                <a:cs typeface="+mj-cs"/>
              </a:rPr>
              <a:t>ChildTalks</a:t>
            </a:r>
            <a:r>
              <a:rPr lang="cs-CZ" sz="3600" dirty="0">
                <a:latin typeface="+mj-lt"/>
                <a:ea typeface="+mj-ea"/>
                <a:cs typeface="+mj-cs"/>
              </a:rPr>
              <a:t>+ </a:t>
            </a:r>
            <a:r>
              <a:rPr lang="cs-CZ" sz="3600" dirty="0" err="1">
                <a:latin typeface="+mj-lt"/>
                <a:ea typeface="+mj-ea"/>
                <a:cs typeface="+mj-cs"/>
              </a:rPr>
              <a:t>pomáha</a:t>
            </a:r>
            <a:r>
              <a:rPr lang="cs-CZ" sz="3600" dirty="0">
                <a:latin typeface="+mj-lt"/>
                <a:ea typeface="+mj-ea"/>
                <a:cs typeface="+mj-cs"/>
              </a:rPr>
              <a:t>́ proškolený terapeut komunikovat s dětmi o </a:t>
            </a:r>
            <a:r>
              <a:rPr lang="cs-CZ" sz="3600" dirty="0" err="1">
                <a:latin typeface="+mj-lt"/>
                <a:ea typeface="+mj-ea"/>
                <a:cs typeface="+mj-cs"/>
              </a:rPr>
              <a:t>problémech</a:t>
            </a:r>
            <a:r>
              <a:rPr lang="cs-CZ" sz="3600" dirty="0">
                <a:latin typeface="+mj-lt"/>
                <a:ea typeface="+mj-ea"/>
                <a:cs typeface="+mj-cs"/>
              </a:rPr>
              <a:t>, </a:t>
            </a:r>
            <a:r>
              <a:rPr lang="cs-CZ" sz="3600" dirty="0" err="1">
                <a:latin typeface="+mj-lt"/>
                <a:ea typeface="+mj-ea"/>
                <a:cs typeface="+mj-cs"/>
              </a:rPr>
              <a:t>ktere</a:t>
            </a:r>
            <a:r>
              <a:rPr lang="cs-CZ" sz="3600" dirty="0">
                <a:latin typeface="+mj-lt"/>
                <a:ea typeface="+mj-ea"/>
                <a:cs typeface="+mj-cs"/>
              </a:rPr>
              <a:t>́ </a:t>
            </a:r>
            <a:r>
              <a:rPr lang="cs-CZ" sz="3600" dirty="0" err="1">
                <a:latin typeface="+mj-lt"/>
                <a:ea typeface="+mj-ea"/>
                <a:cs typeface="+mj-cs"/>
              </a:rPr>
              <a:t>duševni</a:t>
            </a:r>
            <a:r>
              <a:rPr lang="cs-CZ" sz="3600" dirty="0">
                <a:latin typeface="+mj-lt"/>
                <a:ea typeface="+mj-ea"/>
                <a:cs typeface="+mj-cs"/>
              </a:rPr>
              <a:t>́ onemocnění provázejí. </a:t>
            </a:r>
          </a:p>
          <a:p>
            <a:r>
              <a:rPr lang="cs-CZ" sz="3600" dirty="0">
                <a:latin typeface="+mj-lt"/>
                <a:ea typeface="+mj-ea"/>
                <a:cs typeface="+mj-cs"/>
              </a:rPr>
              <a:t>Dětem program pomůže pochopit, co se s rodiči děje.</a:t>
            </a:r>
          </a:p>
          <a:p>
            <a:r>
              <a:rPr lang="cs-CZ" sz="3600" dirty="0">
                <a:latin typeface="+mj-lt"/>
                <a:ea typeface="+mj-ea"/>
                <a:cs typeface="+mj-cs"/>
              </a:rPr>
              <a:t>Rodičům usnadní s dětmi o svém onemocnění mluvit a získají doporučení na návaznou pomoc .</a:t>
            </a:r>
          </a:p>
          <a:p>
            <a:endParaRPr lang="cs-CZ" sz="3600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cs-CZ" sz="40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2758A80-B8BF-3649-A219-834959CA1A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3" r="1673"/>
          <a:stretch/>
        </p:blipFill>
        <p:spPr>
          <a:xfrm>
            <a:off x="8304095" y="1622287"/>
            <a:ext cx="2772337" cy="394001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806054C-3EF0-5C43-81AE-E15160944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757" y="3867670"/>
            <a:ext cx="2155341" cy="224070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8E1DF78-86B1-8841-B9E2-B5F7AFA07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3558" y="3801899"/>
            <a:ext cx="2134875" cy="22194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6CE6FFF-E9A5-774A-9E59-B1C49262E7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000" y="6004705"/>
            <a:ext cx="2219399" cy="7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98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>
            <a:extLst>
              <a:ext uri="{FF2B5EF4-FFF2-40B4-BE49-F238E27FC236}">
                <a16:creationId xmlns:a16="http://schemas.microsoft.com/office/drawing/2014/main" id="{809A0F4D-AED8-E143-AFB8-FBB1F1243A00}"/>
              </a:ext>
            </a:extLst>
          </p:cNvPr>
          <p:cNvSpPr txBox="1">
            <a:spLocks/>
          </p:cNvSpPr>
          <p:nvPr/>
        </p:nvSpPr>
        <p:spPr>
          <a:xfrm>
            <a:off x="3445318" y="3588805"/>
            <a:ext cx="5585923" cy="1916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b="1" dirty="0"/>
          </a:p>
          <a:p>
            <a:r>
              <a:rPr lang="cs-CZ" sz="4400" b="1" dirty="0">
                <a:hlinkClick r:id="rId3"/>
              </a:rPr>
              <a:t>www.childtalks.cz</a:t>
            </a:r>
            <a:endParaRPr lang="cs-CZ" sz="4400" b="1" dirty="0"/>
          </a:p>
          <a:p>
            <a:endParaRPr lang="cs-CZ" sz="4400" b="1" dirty="0"/>
          </a:p>
          <a:p>
            <a:endParaRPr lang="cs-CZ" sz="4400" b="1" dirty="0"/>
          </a:p>
          <a:p>
            <a:endParaRPr lang="cs-CZ" sz="4400" b="1" dirty="0"/>
          </a:p>
          <a:p>
            <a:endParaRPr lang="cs-CZ" sz="4400" b="1" dirty="0"/>
          </a:p>
          <a:p>
            <a:endParaRPr lang="cs-CZ" sz="4400" b="1" dirty="0"/>
          </a:p>
          <a:p>
            <a:br>
              <a:rPr lang="en-US" sz="4400" dirty="0"/>
            </a:br>
            <a:endParaRPr lang="cs-CZ" sz="4400" b="1" dirty="0"/>
          </a:p>
          <a:p>
            <a:endParaRPr lang="cs-CZ" sz="4400" b="1" i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56304D-3EE4-8F42-9E58-8BF683584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475" y="1544870"/>
            <a:ext cx="8861611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/>
              <a:t>Objednání</a:t>
            </a:r>
            <a:r>
              <a:rPr lang="en-US" sz="3600" dirty="0"/>
              <a:t> </a:t>
            </a:r>
            <a:r>
              <a:rPr lang="en-US" sz="3600" dirty="0" err="1"/>
              <a:t>školení</a:t>
            </a:r>
            <a:r>
              <a:rPr lang="en-US" sz="3600" dirty="0"/>
              <a:t> </a:t>
            </a:r>
            <a:r>
              <a:rPr lang="en-US" sz="3600" dirty="0" err="1"/>
              <a:t>ChildTalks</a:t>
            </a:r>
            <a:r>
              <a:rPr lang="en-US" sz="3600" dirty="0"/>
              <a:t>+ pro </a:t>
            </a:r>
            <a:r>
              <a:rPr lang="en-US" sz="3600" dirty="0" err="1"/>
              <a:t>zájemce</a:t>
            </a:r>
            <a:r>
              <a:rPr lang="en-US" sz="3600" dirty="0"/>
              <a:t> z </a:t>
            </a:r>
            <a:r>
              <a:rPr lang="en-US" sz="3600" dirty="0" err="1"/>
              <a:t>řad</a:t>
            </a:r>
            <a:r>
              <a:rPr lang="en-US" sz="3600" dirty="0"/>
              <a:t> </a:t>
            </a:r>
            <a:r>
              <a:rPr lang="en-US" sz="3600" dirty="0" err="1"/>
              <a:t>terapeutů</a:t>
            </a:r>
            <a:r>
              <a:rPr lang="en-US" sz="3600" dirty="0"/>
              <a:t> a </a:t>
            </a:r>
            <a:r>
              <a:rPr lang="en-US" sz="3600" dirty="0" err="1"/>
              <a:t>kontakty</a:t>
            </a:r>
            <a:r>
              <a:rPr lang="en-US" sz="3600" dirty="0"/>
              <a:t> </a:t>
            </a:r>
            <a:r>
              <a:rPr lang="en-US" sz="3600" dirty="0" err="1"/>
              <a:t>na</a:t>
            </a:r>
            <a:r>
              <a:rPr lang="en-US" sz="3600" dirty="0"/>
              <a:t> </a:t>
            </a:r>
            <a:r>
              <a:rPr lang="en-US" sz="3600" dirty="0" err="1"/>
              <a:t>již</a:t>
            </a:r>
            <a:r>
              <a:rPr lang="en-US" sz="3600" dirty="0"/>
              <a:t> </a:t>
            </a:r>
            <a:r>
              <a:rPr lang="en-US" sz="3600" dirty="0" err="1"/>
              <a:t>proškolené</a:t>
            </a:r>
            <a:r>
              <a:rPr lang="en-US" sz="3600" dirty="0"/>
              <a:t> </a:t>
            </a:r>
            <a:r>
              <a:rPr lang="en-US" sz="3600" dirty="0" err="1"/>
              <a:t>terapeuty</a:t>
            </a:r>
            <a:r>
              <a:rPr lang="en-US" sz="3600" dirty="0"/>
              <a:t> pro </a:t>
            </a:r>
            <a:r>
              <a:rPr lang="en-US" sz="3600" dirty="0" err="1"/>
              <a:t>rodiny</a:t>
            </a:r>
            <a:r>
              <a:rPr lang="en-US" sz="3600" dirty="0"/>
              <a:t>: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3421907-6843-0244-B09F-12CB2505A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44" y="5908600"/>
            <a:ext cx="2219399" cy="73160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4F73AC0-C69F-494C-9E01-888EF29E3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3543" y="5902184"/>
            <a:ext cx="735591" cy="7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75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24E9BE-1161-F37B-4EF7-5736A36A7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 b="1" dirty="0"/>
              <a:t>Program </a:t>
            </a:r>
            <a:r>
              <a:rPr lang="en-US" sz="4000" b="1" dirty="0" err="1"/>
              <a:t>aART</a:t>
            </a:r>
            <a:endParaRPr lang="en-US" sz="4000" b="1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9438ED1-72D0-3443-775E-DF9B32F5F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80" y="2405066"/>
            <a:ext cx="6177578" cy="3961009"/>
          </a:xfrm>
        </p:spPr>
        <p:txBody>
          <a:bodyPr vert="horz" lIns="91440" tIns="45720" rIns="91440" bIns="45720" rtlCol="0">
            <a:normAutofit/>
          </a:bodyPr>
          <a:lstStyle/>
          <a:p>
            <a:pPr marL="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Kognitivně</a:t>
            </a:r>
            <a:r>
              <a:rPr lang="cs-CZ" dirty="0"/>
              <a:t> </a:t>
            </a:r>
            <a:r>
              <a:rPr lang="en-US" dirty="0"/>
              <a:t>- </a:t>
            </a:r>
            <a:r>
              <a:rPr lang="en-US" dirty="0" err="1"/>
              <a:t>behaviorální</a:t>
            </a:r>
            <a:r>
              <a:rPr lang="en-US" dirty="0"/>
              <a:t> </a:t>
            </a:r>
            <a:r>
              <a:rPr lang="en-US" dirty="0" err="1"/>
              <a:t>intervence</a:t>
            </a:r>
            <a:r>
              <a:rPr lang="en-US" dirty="0"/>
              <a:t> </a:t>
            </a:r>
            <a:r>
              <a:rPr lang="en-US" dirty="0" err="1"/>
              <a:t>zaměřená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rozvoj</a:t>
            </a:r>
            <a:r>
              <a:rPr lang="en-US" dirty="0"/>
              <a:t> </a:t>
            </a:r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kompetence</a:t>
            </a:r>
            <a:r>
              <a:rPr lang="en-US" dirty="0"/>
              <a:t> u </a:t>
            </a:r>
            <a:r>
              <a:rPr lang="en-US" dirty="0" err="1"/>
              <a:t>dětí</a:t>
            </a:r>
            <a:r>
              <a:rPr lang="en-US" dirty="0"/>
              <a:t> a </a:t>
            </a:r>
            <a:r>
              <a:rPr lang="en-US" dirty="0" err="1"/>
              <a:t>dospívajích</a:t>
            </a:r>
            <a:r>
              <a:rPr lang="en-US" dirty="0"/>
              <a:t>. </a:t>
            </a:r>
            <a:r>
              <a:rPr lang="en-US" dirty="0" err="1"/>
              <a:t>Skupina</a:t>
            </a:r>
            <a:r>
              <a:rPr lang="en-US" dirty="0"/>
              <a:t> </a:t>
            </a:r>
            <a:r>
              <a:rPr lang="cs-CZ" dirty="0"/>
              <a:t>až</a:t>
            </a:r>
            <a:r>
              <a:rPr lang="en-US" dirty="0"/>
              <a:t> </a:t>
            </a:r>
            <a:r>
              <a:rPr lang="en-US" dirty="0" err="1"/>
              <a:t>osmi</a:t>
            </a:r>
            <a:r>
              <a:rPr lang="en-US" dirty="0"/>
              <a:t> </a:t>
            </a:r>
            <a:r>
              <a:rPr lang="en-US" dirty="0" err="1"/>
              <a:t>dětí</a:t>
            </a:r>
            <a:r>
              <a:rPr lang="en-US" dirty="0"/>
              <a:t> je </a:t>
            </a:r>
            <a:r>
              <a:rPr lang="en-US" dirty="0" err="1"/>
              <a:t>vedena</a:t>
            </a:r>
            <a:r>
              <a:rPr lang="en-US" dirty="0"/>
              <a:t> </a:t>
            </a:r>
            <a:r>
              <a:rPr lang="en-US" dirty="0" err="1"/>
              <a:t>dvojicí</a:t>
            </a:r>
            <a:r>
              <a:rPr lang="en-US" dirty="0"/>
              <a:t> </a:t>
            </a:r>
            <a:r>
              <a:rPr lang="en-US" dirty="0" err="1"/>
              <a:t>zaškolených</a:t>
            </a:r>
            <a:r>
              <a:rPr lang="en-US" dirty="0"/>
              <a:t> </a:t>
            </a:r>
            <a:r>
              <a:rPr lang="en-US" dirty="0" err="1"/>
              <a:t>lektorů</a:t>
            </a:r>
            <a:r>
              <a:rPr lang="en-US" dirty="0"/>
              <a:t>.</a:t>
            </a:r>
          </a:p>
          <a:p>
            <a:pPr marL="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Jedná</a:t>
            </a:r>
            <a:r>
              <a:rPr lang="en-US" dirty="0"/>
              <a:t> se o </a:t>
            </a:r>
            <a:r>
              <a:rPr lang="en-US" dirty="0" err="1"/>
              <a:t>multimodální</a:t>
            </a:r>
            <a:r>
              <a:rPr lang="en-US" dirty="0"/>
              <a:t> program,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tři</a:t>
            </a:r>
            <a:r>
              <a:rPr lang="en-US" dirty="0"/>
              <a:t> </a:t>
            </a:r>
            <a:r>
              <a:rPr lang="en-US" dirty="0" err="1"/>
              <a:t>složky</a:t>
            </a:r>
            <a:r>
              <a:rPr lang="en-US" dirty="0"/>
              <a:t>:</a:t>
            </a:r>
          </a:p>
          <a:p>
            <a:pPr marL="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1) </a:t>
            </a:r>
            <a:r>
              <a:rPr lang="en-US" dirty="0" err="1"/>
              <a:t>Nácvik</a:t>
            </a:r>
            <a:r>
              <a:rPr lang="en-US" dirty="0"/>
              <a:t> </a:t>
            </a:r>
            <a:r>
              <a:rPr lang="en-US" dirty="0" err="1"/>
              <a:t>sociálních</a:t>
            </a:r>
            <a:r>
              <a:rPr lang="en-US" dirty="0"/>
              <a:t> </a:t>
            </a:r>
            <a:r>
              <a:rPr lang="en-US" dirty="0" err="1"/>
              <a:t>dovedností</a:t>
            </a:r>
            <a:r>
              <a:rPr lang="en-US" dirty="0"/>
              <a:t> (10 </a:t>
            </a:r>
            <a:r>
              <a:rPr lang="en-US" dirty="0" err="1"/>
              <a:t>hodinových</a:t>
            </a:r>
            <a:r>
              <a:rPr lang="en-US" dirty="0"/>
              <a:t> </a:t>
            </a:r>
            <a:r>
              <a:rPr lang="en-US" dirty="0" err="1"/>
              <a:t>lekcí</a:t>
            </a:r>
            <a:r>
              <a:rPr lang="en-US" dirty="0"/>
              <a:t>)</a:t>
            </a:r>
          </a:p>
          <a:p>
            <a:pPr marL="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2) </a:t>
            </a:r>
            <a:r>
              <a:rPr lang="en-US" dirty="0" err="1"/>
              <a:t>Nácvik</a:t>
            </a:r>
            <a:r>
              <a:rPr lang="en-US" dirty="0"/>
              <a:t> </a:t>
            </a:r>
            <a:r>
              <a:rPr lang="en-US" dirty="0" err="1"/>
              <a:t>zvládání</a:t>
            </a:r>
            <a:r>
              <a:rPr lang="en-US" dirty="0"/>
              <a:t> </a:t>
            </a:r>
            <a:r>
              <a:rPr lang="en-US" dirty="0" err="1"/>
              <a:t>vzteku</a:t>
            </a:r>
            <a:r>
              <a:rPr lang="en-US" dirty="0"/>
              <a:t> 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(10 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hodinových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lekcí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)</a:t>
            </a:r>
            <a:r>
              <a:rPr lang="en-US" dirty="0"/>
              <a:t>  </a:t>
            </a:r>
          </a:p>
          <a:p>
            <a:pPr marL="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3) </a:t>
            </a:r>
            <a:r>
              <a:rPr lang="en-US" dirty="0" err="1"/>
              <a:t>Nácvik</a:t>
            </a:r>
            <a:r>
              <a:rPr lang="en-US" dirty="0"/>
              <a:t> </a:t>
            </a:r>
            <a:r>
              <a:rPr lang="en-US" dirty="0" err="1"/>
              <a:t>morálního</a:t>
            </a:r>
            <a:r>
              <a:rPr lang="en-US" dirty="0"/>
              <a:t> </a:t>
            </a:r>
            <a:r>
              <a:rPr lang="en-US" dirty="0" err="1"/>
              <a:t>uvažování</a:t>
            </a:r>
            <a:r>
              <a:rPr lang="en-US" dirty="0"/>
              <a:t> 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(10 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hodinových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lekcí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)</a:t>
            </a:r>
            <a:endParaRPr kumimoji="0" lang="cs-CZ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/>
              <a:t>Výsledky ukazují snížení agresivního chování, zlepšení vztahů i zlepšení akademické úspěšnosti </a:t>
            </a:r>
            <a:r>
              <a:rPr lang="cs-CZ" dirty="0" err="1"/>
              <a:t>frekventatů</a:t>
            </a:r>
            <a:endParaRPr lang="en-US" dirty="0"/>
          </a:p>
          <a:p>
            <a:pPr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5AD1E79-5DDE-C588-0EFC-BAEAB0FE1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"/>
          <a:stretch/>
        </p:blipFill>
        <p:spPr bwMode="auto">
          <a:xfrm>
            <a:off x="8151876" y="844952"/>
            <a:ext cx="3762331" cy="516809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A985E95-16B5-4B01-BEE3-A24EA45C2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8558" y="6191663"/>
            <a:ext cx="932769" cy="48772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74C0A2E-C7B4-4458-B0E9-1F179222A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39" y="6288921"/>
            <a:ext cx="944962" cy="32311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5C04D7D-00CB-4851-8B4C-AC97D1F1EB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 flipV="1">
            <a:off x="10340934" y="6229627"/>
            <a:ext cx="323117" cy="32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79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A56304D-3EE4-8F42-9E58-8BF683584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114" y="2766218"/>
            <a:ext cx="11274028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/>
              <a:t>Objednání</a:t>
            </a:r>
            <a:r>
              <a:rPr lang="en-US" sz="3600" dirty="0"/>
              <a:t> </a:t>
            </a:r>
            <a:r>
              <a:rPr lang="en-US" sz="3600" dirty="0" err="1"/>
              <a:t>školení</a:t>
            </a:r>
            <a:r>
              <a:rPr lang="en-US" sz="3600" dirty="0"/>
              <a:t> </a:t>
            </a:r>
            <a:r>
              <a:rPr lang="cs-CZ" sz="3600" dirty="0" err="1"/>
              <a:t>aArt</a:t>
            </a:r>
            <a:r>
              <a:rPr lang="cs-CZ" sz="3600" dirty="0"/>
              <a:t> </a:t>
            </a:r>
            <a:r>
              <a:rPr lang="en-US" sz="3600" dirty="0"/>
              <a:t>pro</a:t>
            </a:r>
            <a:r>
              <a:rPr lang="cs-CZ" sz="3600" dirty="0"/>
              <a:t> pedagogické pracovníky</a:t>
            </a:r>
            <a:br>
              <a:rPr lang="en-US" sz="3600" dirty="0"/>
            </a:br>
            <a:r>
              <a:rPr lang="cs-CZ" sz="2400" dirty="0"/>
              <a:t>Trénink lektorů trvá 64 hodin a je zakončen supervizí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D983A3C8-1B57-4E4C-AB74-5FD89A17A309}"/>
              </a:ext>
            </a:extLst>
          </p:cNvPr>
          <p:cNvSpPr txBox="1">
            <a:spLocks/>
          </p:cNvSpPr>
          <p:nvPr/>
        </p:nvSpPr>
        <p:spPr>
          <a:xfrm>
            <a:off x="2530060" y="3052019"/>
            <a:ext cx="7131880" cy="1916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000" b="1" dirty="0"/>
          </a:p>
          <a:p>
            <a:r>
              <a:rPr lang="cs-CZ" sz="5400" b="1" dirty="0">
                <a:hlinkClick r:id="rId2"/>
              </a:rPr>
              <a:t>www.aisis.cz</a:t>
            </a:r>
            <a:endParaRPr lang="cs-CZ" sz="5400" b="1" dirty="0"/>
          </a:p>
          <a:p>
            <a:endParaRPr lang="cs-CZ" sz="4000" b="1" dirty="0"/>
          </a:p>
          <a:p>
            <a:endParaRPr lang="cs-CZ" sz="4000" b="1" dirty="0"/>
          </a:p>
          <a:p>
            <a:endParaRPr lang="cs-CZ" sz="4000" b="1" dirty="0"/>
          </a:p>
          <a:p>
            <a:endParaRPr lang="cs-CZ" sz="4000" b="1" dirty="0"/>
          </a:p>
          <a:p>
            <a:br>
              <a:rPr lang="en-US" sz="4000" dirty="0"/>
            </a:br>
            <a:endParaRPr lang="cs-CZ" sz="4000" b="1" dirty="0"/>
          </a:p>
          <a:p>
            <a:endParaRPr lang="cs-CZ" sz="4000" b="1" i="1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964C900-CE05-2C45-7953-89872A58D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853" y="134905"/>
            <a:ext cx="2378004" cy="957934"/>
          </a:xfrm>
          <a:prstGeom prst="rect">
            <a:avLst/>
          </a:prstGeom>
        </p:spPr>
      </p:pic>
      <p:pic>
        <p:nvPicPr>
          <p:cNvPr id="3" name="Google Shape;227;p28">
            <a:extLst>
              <a:ext uri="{FF2B5EF4-FFF2-40B4-BE49-F238E27FC236}">
                <a16:creationId xmlns:a16="http://schemas.microsoft.com/office/drawing/2014/main" id="{7B10D308-C7B4-8F78-13B2-DF0A5963251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114" y="6306026"/>
            <a:ext cx="946784" cy="319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60050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14588</TotalTime>
  <Words>805</Words>
  <Application>Microsoft Office PowerPoint</Application>
  <PresentationFormat>Širokoúhlá obrazovka</PresentationFormat>
  <Paragraphs>104</Paragraphs>
  <Slides>11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Prezentace aplikace PowerPoint</vt:lpstr>
      <vt:lpstr> Co v PCPP pro cílové skupiny děláme? </vt:lpstr>
      <vt:lpstr>Metodiky pro pedagogické pracovníky Zipyho kamarádi  pro práci s dětmi ve věku 5 - 7 let   </vt:lpstr>
      <vt:lpstr> SPARK Resilience   pro poradenské pracovníky  pro práci s dětmi ve věku 10 – 15 let  skupiny 10 -15 dětí  10 lekcí  2009: autorky Boniwell, Ryan. 2021: adaptováno Partnership for Children  </vt:lpstr>
      <vt:lpstr>Objednání kurzů Zipyho kamarádi, Jablíkovi kamarádi, SPARK Resilience       proškolení jednotlivců i skupin, osobní i online kurzy,  kurzy jsou hrazeny účastníky/jejich organizací </vt:lpstr>
      <vt:lpstr>ChildTalks+  - preventivní a edukativní program</vt:lpstr>
      <vt:lpstr>Objednání školení ChildTalks+ pro zájemce z řad terapeutů a kontakty na již proškolené terapeuty pro rodiny:</vt:lpstr>
      <vt:lpstr>Program aART</vt:lpstr>
      <vt:lpstr>Objednání školení aArt pro pedagogické pracovníky Trénink lektorů trvá 64 hodin a je zakončen supervizí  </vt:lpstr>
      <vt:lpstr>Projekt Duševní zdraví 2025 Výzva pro podávání žádostí o poskytnutí neinvestiční dotace ze státního rozpočtu na aktivity v oblasti primární prevence rizikového chování a podpory duševního zdraví ve školách a školských zařízeních pro rok 2025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Eliška Ředinová</dc:creator>
  <cp:lastModifiedBy>Pavel Dosoudil</cp:lastModifiedBy>
  <cp:revision>650</cp:revision>
  <dcterms:created xsi:type="dcterms:W3CDTF">2021-05-26T14:19:42Z</dcterms:created>
  <dcterms:modified xsi:type="dcterms:W3CDTF">2025-04-23T16:26:41Z</dcterms:modified>
</cp:coreProperties>
</file>