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5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6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04.08.2020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idoc.vsb.cz/xwiki/wiki/infra/download/pc/filler602/9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idoc.vsb.cz/xwiki/wiki/infra/download/pc/filler602/druh%C3%BD%20obr%C3%A1zek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idoc.vsb.cz/xwiki/wiki/infra/download/pc/filler602/3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idoc.vsb.cz/xwiki/wiki/infra/download/pc/filler602/4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idoc.vsb.cz/xwiki/wiki/infra/download/pc/filler602/5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idoc.vsb.cz/xwiki/wiki/infra/download/pc/filler602/6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idoc.vsb.cz/xwiki/wiki/infra/download/pc/filler602/7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Program </a:t>
            </a:r>
            <a:r>
              <a:rPr lang="cs-C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Software602 </a:t>
            </a:r>
            <a:r>
              <a:rPr lang="cs-CZ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cs-CZ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Filler</a:t>
            </a:r>
            <a:endParaRPr lang="cs-CZ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198235" y="1340768"/>
            <a:ext cx="38811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Systémové </a:t>
            </a:r>
            <a:r>
              <a:rPr lang="cs-CZ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požadavky:</a:t>
            </a:r>
          </a:p>
        </p:txBody>
      </p:sp>
      <p:sp>
        <p:nvSpPr>
          <p:cNvPr id="5" name="Obdélník 4"/>
          <p:cNvSpPr/>
          <p:nvPr/>
        </p:nvSpPr>
        <p:spPr>
          <a:xfrm>
            <a:off x="179512" y="1977227"/>
            <a:ext cx="878497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latin typeface="Verdana" panose="020B0604030504040204" pitchFamily="34" charset="0"/>
              </a:rPr>
              <a:t>Před zahájením instalace se přesvědčte, že máte na cílovém počítači právo instalovat </a:t>
            </a:r>
            <a:r>
              <a:rPr lang="cs-CZ" dirty="0" smtClean="0">
                <a:latin typeface="Verdana" panose="020B0604030504040204" pitchFamily="34" charset="0"/>
              </a:rPr>
              <a:t>nové aplikace</a:t>
            </a:r>
            <a:r>
              <a:rPr lang="cs-CZ" dirty="0">
                <a:latin typeface="Verdana" panose="020B0604030504040204" pitchFamily="34" charset="0"/>
              </a:rPr>
              <a:t>, tj. administrátorská práva, a že počítač, na který budete Software602 </a:t>
            </a:r>
            <a:r>
              <a:rPr lang="cs-CZ" dirty="0" err="1">
                <a:latin typeface="Verdana" panose="020B0604030504040204" pitchFamily="34" charset="0"/>
              </a:rPr>
              <a:t>Form</a:t>
            </a:r>
            <a:r>
              <a:rPr lang="cs-CZ" dirty="0">
                <a:latin typeface="Verdana" panose="020B0604030504040204" pitchFamily="34" charset="0"/>
              </a:rPr>
              <a:t> </a:t>
            </a:r>
            <a:r>
              <a:rPr lang="cs-CZ" dirty="0" smtClean="0">
                <a:latin typeface="Verdana" panose="020B0604030504040204" pitchFamily="34" charset="0"/>
              </a:rPr>
              <a:t>Filler instalovat</a:t>
            </a:r>
            <a:r>
              <a:rPr lang="cs-CZ" dirty="0">
                <a:latin typeface="Verdana" panose="020B0604030504040204" pitchFamily="34" charset="0"/>
              </a:rPr>
              <a:t>, </a:t>
            </a:r>
            <a:r>
              <a:rPr lang="cs-CZ" dirty="0" smtClean="0">
                <a:latin typeface="Verdana" panose="020B0604030504040204" pitchFamily="34" charset="0"/>
              </a:rPr>
              <a:t>odpovídá systémovým </a:t>
            </a:r>
            <a:r>
              <a:rPr lang="cs-CZ" dirty="0">
                <a:latin typeface="Verdana" panose="020B0604030504040204" pitchFamily="34" charset="0"/>
              </a:rPr>
              <a:t>požadavkům Software602 </a:t>
            </a:r>
            <a:r>
              <a:rPr lang="cs-CZ" dirty="0" err="1">
                <a:latin typeface="Verdana" panose="020B0604030504040204" pitchFamily="34" charset="0"/>
              </a:rPr>
              <a:t>Form</a:t>
            </a:r>
            <a:r>
              <a:rPr lang="cs-CZ" dirty="0">
                <a:latin typeface="Verdana" panose="020B0604030504040204" pitchFamily="34" charset="0"/>
              </a:rPr>
              <a:t> Filler</a:t>
            </a:r>
            <a:r>
              <a:rPr lang="cs-CZ" dirty="0" smtClean="0">
                <a:latin typeface="Verdana" panose="020B0604030504040204" pitchFamily="34" charset="0"/>
              </a:rPr>
              <a:t>:</a:t>
            </a:r>
            <a:br>
              <a:rPr lang="cs-CZ" dirty="0" smtClean="0">
                <a:latin typeface="Verdana" panose="020B0604030504040204" pitchFamily="34" charset="0"/>
              </a:rPr>
            </a:br>
            <a:r>
              <a:rPr lang="cs-CZ" b="1" dirty="0" smtClean="0">
                <a:latin typeface="Verdana,Bold"/>
              </a:rPr>
              <a:t/>
            </a:r>
            <a:br>
              <a:rPr lang="cs-CZ" b="1" dirty="0" smtClean="0">
                <a:latin typeface="Verdana,Bold"/>
              </a:rPr>
            </a:br>
            <a:r>
              <a:rPr lang="cs-CZ" b="1" dirty="0" smtClean="0">
                <a:latin typeface="Verdana,Bold"/>
              </a:rPr>
              <a:t>Operační </a:t>
            </a:r>
            <a:r>
              <a:rPr lang="cs-CZ" b="1" dirty="0">
                <a:latin typeface="Verdana,Bold"/>
              </a:rPr>
              <a:t>systém</a:t>
            </a:r>
            <a:r>
              <a:rPr lang="cs-CZ" b="1" dirty="0" smtClean="0">
                <a:latin typeface="Verdana,Bold"/>
              </a:rPr>
              <a:t>:</a:t>
            </a:r>
            <a:endParaRPr lang="cs-CZ" b="1" dirty="0">
              <a:latin typeface="Verdana,Bold"/>
            </a:endParaRPr>
          </a:p>
          <a:p>
            <a:r>
              <a:rPr lang="cs-CZ" dirty="0">
                <a:latin typeface="Symbol" panose="05050102010706020507" pitchFamily="18" charset="2"/>
              </a:rPr>
              <a:t> </a:t>
            </a:r>
            <a:r>
              <a:rPr lang="cs-CZ" dirty="0">
                <a:latin typeface="Verdana" panose="020B0604030504040204" pitchFamily="34" charset="0"/>
              </a:rPr>
              <a:t>Windows Vista (SP2)</a:t>
            </a:r>
          </a:p>
          <a:p>
            <a:r>
              <a:rPr lang="cs-CZ" dirty="0">
                <a:latin typeface="Symbol" panose="05050102010706020507" pitchFamily="18" charset="2"/>
              </a:rPr>
              <a:t> </a:t>
            </a:r>
            <a:r>
              <a:rPr lang="cs-CZ" dirty="0">
                <a:latin typeface="Verdana" panose="020B0604030504040204" pitchFamily="34" charset="0"/>
              </a:rPr>
              <a:t>Windows 7 (SP1)</a:t>
            </a:r>
          </a:p>
          <a:p>
            <a:r>
              <a:rPr lang="cs-CZ" dirty="0">
                <a:latin typeface="Symbol" panose="05050102010706020507" pitchFamily="18" charset="2"/>
              </a:rPr>
              <a:t> </a:t>
            </a:r>
            <a:r>
              <a:rPr lang="cs-CZ" dirty="0">
                <a:latin typeface="Verdana" panose="020B0604030504040204" pitchFamily="34" charset="0"/>
              </a:rPr>
              <a:t>Windows 8</a:t>
            </a:r>
          </a:p>
          <a:p>
            <a:r>
              <a:rPr lang="cs-CZ" dirty="0">
                <a:latin typeface="Symbol" panose="05050102010706020507" pitchFamily="18" charset="2"/>
              </a:rPr>
              <a:t> </a:t>
            </a:r>
            <a:r>
              <a:rPr lang="cs-CZ" dirty="0">
                <a:latin typeface="Verdana" panose="020B0604030504040204" pitchFamily="34" charset="0"/>
              </a:rPr>
              <a:t>Windows 8.1</a:t>
            </a:r>
          </a:p>
          <a:p>
            <a:r>
              <a:rPr lang="cs-CZ" dirty="0">
                <a:latin typeface="Symbol" panose="05050102010706020507" pitchFamily="18" charset="2"/>
              </a:rPr>
              <a:t> </a:t>
            </a:r>
            <a:r>
              <a:rPr lang="cs-CZ" dirty="0">
                <a:latin typeface="Verdana" panose="020B0604030504040204" pitchFamily="34" charset="0"/>
              </a:rPr>
              <a:t>Windows 10</a:t>
            </a:r>
          </a:p>
          <a:p>
            <a:r>
              <a:rPr lang="cs-CZ" i="1" dirty="0">
                <a:latin typeface="Verdana,Italic"/>
              </a:rPr>
              <a:t>Poznámka: Software602 </a:t>
            </a:r>
            <a:r>
              <a:rPr lang="cs-CZ" i="1" dirty="0" err="1">
                <a:latin typeface="Verdana,Italic"/>
              </a:rPr>
              <a:t>Form</a:t>
            </a:r>
            <a:r>
              <a:rPr lang="cs-CZ" i="1" dirty="0">
                <a:latin typeface="Verdana,Italic"/>
              </a:rPr>
              <a:t> Filler není možné instalovat a provozovat na Windows NT 4.</a:t>
            </a:r>
          </a:p>
          <a:p>
            <a:r>
              <a:rPr lang="cs-CZ" b="1" dirty="0">
                <a:latin typeface="Verdana,Bold"/>
              </a:rPr>
              <a:t>Volné místo na HDD:</a:t>
            </a:r>
          </a:p>
          <a:p>
            <a:r>
              <a:rPr lang="pt-BR" dirty="0" smtClean="0">
                <a:latin typeface="Symbol" panose="05050102010706020507" pitchFamily="18" charset="2"/>
              </a:rPr>
              <a:t> </a:t>
            </a:r>
            <a:r>
              <a:rPr lang="pt-BR" dirty="0" smtClean="0">
                <a:latin typeface="Verdana" panose="020B0604030504040204" pitchFamily="34" charset="0"/>
              </a:rPr>
              <a:t>80 </a:t>
            </a:r>
            <a:r>
              <a:rPr lang="pt-BR" dirty="0">
                <a:latin typeface="Verdana" panose="020B0604030504040204" pitchFamily="34" charset="0"/>
              </a:rPr>
              <a:t>MB volného místa na HDD pro instalaci</a:t>
            </a:r>
            <a:r>
              <a:rPr lang="pt-BR" dirty="0" smtClean="0">
                <a:latin typeface="Verdana" panose="020B0604030504040204" pitchFamily="34" charset="0"/>
              </a:rPr>
              <a:t>.</a:t>
            </a:r>
            <a:endParaRPr lang="cs-CZ" dirty="0"/>
          </a:p>
        </p:txBody>
      </p:sp>
      <p:pic>
        <p:nvPicPr>
          <p:cNvPr id="6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72" y="5629710"/>
            <a:ext cx="720080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485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4797152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Můžete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ponechat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zaškrtlou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volbu Spustit Software602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Filler, nebo ji odškrtnout, pokud si nepřejete program spustit. Klikněte na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Dokončit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195" name="Picture 3" descr="9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76672"/>
            <a:ext cx="5544616" cy="419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72" y="5629710"/>
            <a:ext cx="720080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266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Instalace programu Software602 </a:t>
            </a:r>
            <a:r>
              <a:rPr lang="cs-CZ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cs-CZ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Filler</a:t>
            </a:r>
            <a:endParaRPr lang="cs-CZ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31561" y="1628800"/>
            <a:ext cx="8503920" cy="4572000"/>
          </a:xfrm>
        </p:spPr>
        <p:txBody>
          <a:bodyPr/>
          <a:lstStyle/>
          <a:p>
            <a:r>
              <a:rPr lang="cs-C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cs-CZ" sz="32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Stáhnout</a:t>
            </a:r>
            <a:r>
              <a:rPr lang="cs-C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si instalační program Software602 </a:t>
            </a:r>
            <a:r>
              <a:rPr lang="cs-CZ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cs-C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Filler z internetu.</a:t>
            </a: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POSTUP:</a:t>
            </a:r>
          </a:p>
          <a:p>
            <a:r>
              <a:rPr lang="cs-CZ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www.602.cz -&gt; Ke stažení </a:t>
            </a:r>
            <a:r>
              <a:rPr lang="cs-CZ" sz="30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cs-CZ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Filler </a:t>
            </a:r>
            <a:r>
              <a:rPr lang="cs-CZ" sz="30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(úplně dole na stránce</a:t>
            </a:r>
            <a:r>
              <a:rPr lang="cs-CZ" sz="3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-&gt;</a:t>
            </a:r>
            <a:r>
              <a:rPr lang="cs-CZ" sz="3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Verze pro </a:t>
            </a:r>
            <a:r>
              <a:rPr lang="cs-CZ" sz="3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Windows -&gt; STÁHNOUT (vybrat místo na PC)</a:t>
            </a:r>
          </a:p>
          <a:p>
            <a:r>
              <a:rPr lang="cs-CZ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cs-CZ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cs-CZ" sz="33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Spustit</a:t>
            </a:r>
            <a:r>
              <a:rPr lang="cs-CZ" sz="3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instalační program.</a:t>
            </a:r>
            <a:endParaRPr lang="cs-CZ" sz="33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72" y="5629710"/>
            <a:ext cx="720080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75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Průběh instalace</a:t>
            </a:r>
            <a:endParaRPr lang="cs-CZ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59874" y="5213230"/>
            <a:ext cx="6704413" cy="770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1109" tIns="15870" rIns="11109" bIns="1587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Zvolte jazyk </a:t>
            </a:r>
            <a:r>
              <a:rPr kumimoji="0" lang="cs-CZ" altLang="cs-C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Česky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klikněte na</a:t>
            </a:r>
            <a:r>
              <a:rPr kumimoji="0" lang="cs-CZ" altLang="cs-CZ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cs-CZ" altLang="cs-CZ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OK</a:t>
            </a: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                </a:t>
            </a:r>
            <a:b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r>
              <a:rPr kumimoji="0" lang="cs-CZ" altLang="cs-CZ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                  </a:t>
            </a:r>
            <a:r>
              <a:rPr kumimoji="0" lang="cs-CZ" altLang="cs-CZ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   </a:t>
            </a:r>
          </a:p>
        </p:txBody>
      </p:sp>
      <p:pic>
        <p:nvPicPr>
          <p:cNvPr id="1032" name="Picture 8" descr="druhý obrázek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875" y="3047008"/>
            <a:ext cx="4087440" cy="1693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Obdélník 7"/>
          <p:cNvSpPr/>
          <p:nvPr/>
        </p:nvSpPr>
        <p:spPr>
          <a:xfrm>
            <a:off x="301752" y="1666446"/>
            <a:ext cx="830269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Po spuštění instalačního programu vyberte jazyk pro danou instalaci, proběhne </a:t>
            </a:r>
            <a:r>
              <a:rPr lang="cs-CZ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příprava instalace 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pro vybranou jazykovou lokalizaci.</a:t>
            </a:r>
          </a:p>
        </p:txBody>
      </p:sp>
      <p:pic>
        <p:nvPicPr>
          <p:cNvPr id="7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72" y="5629710"/>
            <a:ext cx="720080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140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827584" y="4941168"/>
            <a:ext cx="72728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Potvrďte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uvítání kliknutím na tlačítko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Další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075" name="Picture 3" descr="3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5400600" cy="408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72" y="5629710"/>
            <a:ext cx="720080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745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395536" y="476672"/>
            <a:ext cx="8424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 dialogu „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Licenční smlouva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“ si přečtěte a potvrďte licenční ujednání.</a:t>
            </a:r>
          </a:p>
        </p:txBody>
      </p:sp>
      <p:pic>
        <p:nvPicPr>
          <p:cNvPr id="2053" name="Picture 5" descr="4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62" y="1307669"/>
            <a:ext cx="5328592" cy="40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373765" y="5563880"/>
            <a:ext cx="80348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Souhlasím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s podmínkami uvedenými v licenční smlouvě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a klikněte na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Další.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72" y="5629710"/>
            <a:ext cx="720080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600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39552" y="5013176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 dialogu „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Cílová složka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“ potvrďte nebo tlačítkem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Změnit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vyberte adresář,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kam bude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Software602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Filler nainstalován.</a:t>
            </a:r>
          </a:p>
        </p:txBody>
      </p:sp>
      <p:pic>
        <p:nvPicPr>
          <p:cNvPr id="4099" name="Picture 3" descr="5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02" y="476672"/>
            <a:ext cx="5483898" cy="419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72" y="5629710"/>
            <a:ext cx="720080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227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523663" y="4869160"/>
            <a:ext cx="75608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Zaškrtněte 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všechna pole pro asociaci přípon s programem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Form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Filler a pokračujte tlačítkem </a:t>
            </a:r>
            <a:r>
              <a:rPr lang="cs-CZ" sz="2400" b="1" dirty="0">
                <a:latin typeface="Arial" panose="020B0604020202020204" pitchFamily="34" charset="0"/>
                <a:cs typeface="Arial" panose="020B0604020202020204" pitchFamily="34" charset="0"/>
              </a:rPr>
              <a:t>Další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23" name="Picture 3" descr="6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662" y="404664"/>
            <a:ext cx="5560506" cy="4265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72" y="5629710"/>
            <a:ext cx="720080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6786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7.pn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582" y="1412776"/>
            <a:ext cx="6048672" cy="4625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83568" y="620688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Klikněte 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na tlačítko </a:t>
            </a:r>
            <a:r>
              <a:rPr lang="cs-CZ" sz="2800" b="1" dirty="0">
                <a:latin typeface="Arial" panose="020B0604020202020204" pitchFamily="34" charset="0"/>
                <a:cs typeface="Arial" panose="020B0604020202020204" pitchFamily="34" charset="0"/>
              </a:rPr>
              <a:t>Instalovat</a:t>
            </a:r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4" name="Obrázek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72" y="5629710"/>
            <a:ext cx="720080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34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idoc.vsb.cz/xwiki/wiki/infra/download/pc/filler602/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6048672" cy="4647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611560" y="620688"/>
            <a:ext cx="38164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Instalace programu...</a:t>
            </a:r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6072" y="5629710"/>
            <a:ext cx="720080" cy="718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53947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Lití písm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337</TotalTime>
  <Words>190</Words>
  <Application>Microsoft Office PowerPoint</Application>
  <PresentationFormat>Předvádění na obrazovce (4:3)</PresentationFormat>
  <Paragraphs>26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9" baseType="lpstr">
      <vt:lpstr>Arial</vt:lpstr>
      <vt:lpstr>Georgia</vt:lpstr>
      <vt:lpstr>Symbol</vt:lpstr>
      <vt:lpstr>Verdana</vt:lpstr>
      <vt:lpstr>Verdana,Bold</vt:lpstr>
      <vt:lpstr>Verdana,Italic</vt:lpstr>
      <vt:lpstr>Wingdings</vt:lpstr>
      <vt:lpstr>Wingdings 2</vt:lpstr>
      <vt:lpstr>Administrativní</vt:lpstr>
      <vt:lpstr>Program Software602 Form Filler</vt:lpstr>
      <vt:lpstr>Instalace programu Software602 Form Filler</vt:lpstr>
      <vt:lpstr>Průběh instalace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Havlíková Jana (MHMP, ZSP)</dc:creator>
  <cp:lastModifiedBy>Konečná Nikola (MHMP, SOV)</cp:lastModifiedBy>
  <cp:revision>31</cp:revision>
  <dcterms:created xsi:type="dcterms:W3CDTF">2015-09-03T09:30:45Z</dcterms:created>
  <dcterms:modified xsi:type="dcterms:W3CDTF">2020-08-04T08:05:04Z</dcterms:modified>
</cp:coreProperties>
</file>