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CC924-EF7D-4448-B966-3AE7287EA9CF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E82E4-35B4-4377-9913-D215B66E3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D9BD6-2E85-47F9-AA27-397DBA5D3D07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AD011-9BBA-4808-BC06-3F413815B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82522-F7D3-48D2-B587-84B867935189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769B-12F0-4275-A4ED-C3A2006EAD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41739-DFEE-400A-98C4-DD45C94B1B5D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95E6-F411-44C7-964A-86DBB4F91D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32D24-B630-4EF7-8868-E4A6B68750A6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92BA7-6955-4C11-8BDF-0AE53D74ED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289B8-562F-456F-9D9D-745249D18335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4ABC0-C6F4-4F67-A2FD-5E022C9019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70E72-4131-4B31-919C-D8CC49421922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B746D-9C52-4E3A-988F-C50C5D87B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0B617-C51E-4062-A941-0ACC3547D20E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FC88-F731-4A6A-B3FF-45AE0F175F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BA07C-0325-4B90-A365-50CE0693686C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3BBA8-36B3-4815-B2D4-83C310456A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BDD08-BE05-4637-AB9B-5F2CBFCF031E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DA1CE-038A-4830-B121-25318ACE77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50909-DF2D-4C67-8962-69BF54387E5A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AA13-558D-42D9-B5EC-C66B9AFD0D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FCA6C9-E779-49A5-8E1D-DD955A5B22B8}" type="datetimeFigureOut">
              <a:rPr lang="cs-CZ"/>
              <a:pPr>
                <a:defRPr/>
              </a:pPr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67CC44-EAF0-41DA-9CC7-EE8CC351A6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Nadpis 1"/>
          <p:cNvSpPr>
            <a:spLocks noGrp="1"/>
          </p:cNvSpPr>
          <p:nvPr>
            <p:ph type="ctrTitle"/>
          </p:nvPr>
        </p:nvSpPr>
        <p:spPr>
          <a:xfrm>
            <a:off x="684213" y="2636838"/>
            <a:ext cx="7772400" cy="1470025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Rozpočet hl. m. Prahy 2015</a:t>
            </a:r>
          </a:p>
        </p:txBody>
      </p:sp>
      <p:sp>
        <p:nvSpPr>
          <p:cNvPr id="1045" name="Podnadpis 2"/>
          <p:cNvSpPr>
            <a:spLocks noGrp="1"/>
          </p:cNvSpPr>
          <p:nvPr>
            <p:ph type="subTitle" idx="1"/>
          </p:nvPr>
        </p:nvSpPr>
        <p:spPr>
          <a:xfrm>
            <a:off x="1331913" y="4437063"/>
            <a:ext cx="6400800" cy="17526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prof. Ing. Eva Kislingerová, CSc.</a:t>
            </a:r>
          </a:p>
          <a:p>
            <a:pPr eaLnBrk="1" hangingPunct="1"/>
            <a:endParaRPr lang="cs-CZ" smtClean="0">
              <a:solidFill>
                <a:srgbClr val="FF0000"/>
              </a:solidFill>
            </a:endParaRP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3. 2. 2015                                      RHMP</a:t>
            </a:r>
          </a:p>
        </p:txBody>
      </p:sp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3708400" y="476250"/>
          <a:ext cx="1727200" cy="1728788"/>
        </p:xfrm>
        <a:graphic>
          <a:graphicData uri="http://schemas.openxmlformats.org/presentationml/2006/ole">
            <p:oleObj spid="_x0000_s1043" name="Fotografie" r:id="rId3" imgW="5390476" imgH="539047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fond Rozvoje sociálního bydlení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evidence příjmů z privatizace bytových domů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cílem rozvoj a zkvalitnění sociálního bydlení a také pobytových kapacit sociálních služeb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v květnu 2015 budou předloženy kompetence pro použití fondu a podmínky jeho správy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zejm.</a:t>
            </a:r>
            <a:r>
              <a:rPr lang="cs-CZ" b="1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b="1" smtClean="0">
                <a:solidFill>
                  <a:srgbClr val="FF0000"/>
                </a:solidFill>
              </a:rPr>
              <a:t>- výstavba objektů a kapacit</a:t>
            </a:r>
          </a:p>
          <a:p>
            <a:pPr eaLnBrk="1" hangingPunct="1">
              <a:buFont typeface="Arial" charset="0"/>
              <a:buNone/>
            </a:pPr>
            <a:r>
              <a:rPr lang="cs-CZ" b="1" smtClean="0">
                <a:solidFill>
                  <a:srgbClr val="FF0000"/>
                </a:solidFill>
              </a:rPr>
              <a:t>		</a:t>
            </a:r>
            <a:r>
              <a:rPr lang="cs-CZ" b="1" smtClean="0">
                <a:solidFill>
                  <a:srgbClr val="FF0000"/>
                </a:solidFill>
                <a:latin typeface="Arial" charset="0"/>
              </a:rPr>
              <a:t>    </a:t>
            </a:r>
            <a:r>
              <a:rPr lang="cs-CZ" b="1" smtClean="0">
                <a:solidFill>
                  <a:srgbClr val="FF0000"/>
                </a:solidFill>
              </a:rPr>
              <a:t>- modernizace a rekonstrukce</a:t>
            </a:r>
          </a:p>
          <a:p>
            <a:pPr eaLnBrk="1" hangingPunct="1">
              <a:buFont typeface="Arial" charset="0"/>
              <a:buNone/>
            </a:pPr>
            <a:r>
              <a:rPr lang="cs-CZ" b="1" smtClean="0">
                <a:solidFill>
                  <a:srgbClr val="FF0000"/>
                </a:solidFill>
              </a:rPr>
              <a:t>		</a:t>
            </a:r>
            <a:r>
              <a:rPr lang="cs-CZ" b="1" smtClean="0">
                <a:solidFill>
                  <a:srgbClr val="FF0000"/>
                </a:solidFill>
                <a:latin typeface="Arial" charset="0"/>
              </a:rPr>
              <a:t>    </a:t>
            </a:r>
            <a:r>
              <a:rPr lang="cs-CZ" b="1" smtClean="0">
                <a:solidFill>
                  <a:srgbClr val="FF0000"/>
                </a:solidFill>
              </a:rPr>
              <a:t>- přestavby objektů; údržba, opravy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fond zřizován 1. 3. 2015, objem až 1,7 mld.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Nadpis 1"/>
          <p:cNvSpPr>
            <a:spLocks noGrp="1"/>
          </p:cNvSpPr>
          <p:nvPr>
            <p:ph type="ctrTitle"/>
          </p:nvPr>
        </p:nvSpPr>
        <p:spPr>
          <a:xfrm>
            <a:off x="684213" y="2636838"/>
            <a:ext cx="7772400" cy="1470025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Rozpočet hl. m. Prahy 2015</a:t>
            </a:r>
          </a:p>
        </p:txBody>
      </p:sp>
      <p:sp>
        <p:nvSpPr>
          <p:cNvPr id="2065" name="Podnadpis 2"/>
          <p:cNvSpPr>
            <a:spLocks noGrp="1"/>
          </p:cNvSpPr>
          <p:nvPr>
            <p:ph type="subTitle" idx="1"/>
          </p:nvPr>
        </p:nvSpPr>
        <p:spPr>
          <a:xfrm>
            <a:off x="1331913" y="4437063"/>
            <a:ext cx="6400800" cy="17526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prof. Ing. Eva Kislingerová, CSc.</a:t>
            </a:r>
          </a:p>
          <a:p>
            <a:pPr eaLnBrk="1" hangingPunct="1"/>
            <a:endParaRPr lang="cs-CZ" smtClean="0">
              <a:solidFill>
                <a:srgbClr val="FF0000"/>
              </a:solidFill>
            </a:endParaRP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3. 2. 2015                                      RHMP</a:t>
            </a:r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3708400" y="476250"/>
          <a:ext cx="1727200" cy="1728788"/>
        </p:xfrm>
        <a:graphic>
          <a:graphicData uri="http://schemas.openxmlformats.org/presentationml/2006/ole">
            <p:oleObj spid="_x0000_s2063" name="Fotografie" r:id="rId3" imgW="5390476" imgH="539047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Celkový přehled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příjmy				42,1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daňové					40,4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nedaňové				  0,5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přijaté transfery			  1,2 mld.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výdaje				51,7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běžné (bez MČ)			39,9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běžné  (MČ)				  4,2 mld. Kč	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kapitálové				  7,5 mld.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financování			  9,6 mld.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Třídění dle rozpočtových kapitol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8488" cy="485298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86808"/>
                <a:gridCol w="2016224"/>
                <a:gridCol w="2016224"/>
              </a:tblGrid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01 – Rozvoj obce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353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188 mil.</a:t>
                      </a:r>
                      <a:r>
                        <a:rPr lang="cs-CZ" sz="2400" b="0" baseline="0" dirty="0" smtClean="0">
                          <a:solidFill>
                            <a:srgbClr val="FF0000"/>
                          </a:solidFill>
                        </a:rPr>
                        <a:t>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02 – Městská infrastruktura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1 660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1 280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03</a:t>
                      </a:r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 – Doprava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16 820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3 250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04 – Školství, mládež a sport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10 229</a:t>
                      </a:r>
                      <a:r>
                        <a:rPr lang="cs-CZ" sz="2400" b="0" baseline="0" dirty="0" smtClean="0">
                          <a:solidFill>
                            <a:srgbClr val="FF0000"/>
                          </a:solidFill>
                        </a:rPr>
                        <a:t>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410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05 – Zdravotnictví a soc. oblast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1 467 mil.</a:t>
                      </a:r>
                      <a:r>
                        <a:rPr lang="cs-CZ" sz="2400" b="0" baseline="0" dirty="0" smtClean="0">
                          <a:solidFill>
                            <a:srgbClr val="FF0000"/>
                          </a:solidFill>
                        </a:rPr>
                        <a:t>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380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06</a:t>
                      </a:r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 – Kultura a cestovní ruch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1 413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200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07 – Bezpečnost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2 121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90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08</a:t>
                      </a:r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 – Hospodářství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485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560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09 – Vnitřní správa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3 229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891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  <a:tr h="485314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FF0000"/>
                          </a:solidFill>
                        </a:rPr>
                        <a:t>10 – Pokladní</a:t>
                      </a:r>
                      <a:r>
                        <a:rPr lang="cs-CZ" sz="2400" b="1" baseline="0" dirty="0" smtClean="0">
                          <a:solidFill>
                            <a:srgbClr val="FF0000"/>
                          </a:solidFill>
                        </a:rPr>
                        <a:t> správa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*6 387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rgbClr val="FF0000"/>
                          </a:solidFill>
                        </a:rPr>
                        <a:t>280 mil. Kč</a:t>
                      </a:r>
                      <a:endParaRPr lang="cs-CZ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16432" name="TextovéPole 2"/>
          <p:cNvSpPr txBox="1">
            <a:spLocks noChangeArrowheads="1"/>
          </p:cNvSpPr>
          <p:nvPr/>
        </p:nvSpPr>
        <p:spPr bwMode="auto">
          <a:xfrm>
            <a:off x="4643438" y="1220788"/>
            <a:ext cx="201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solidFill>
                  <a:srgbClr val="FF0000"/>
                </a:solidFill>
                <a:latin typeface="Calibri" pitchFamily="34" charset="0"/>
              </a:rPr>
              <a:t>běžné výdaje</a:t>
            </a:r>
          </a:p>
        </p:txBody>
      </p:sp>
      <p:sp>
        <p:nvSpPr>
          <p:cNvPr id="16433" name="TextovéPole 4"/>
          <p:cNvSpPr txBox="1">
            <a:spLocks noChangeArrowheads="1"/>
          </p:cNvSpPr>
          <p:nvPr/>
        </p:nvSpPr>
        <p:spPr bwMode="auto">
          <a:xfrm>
            <a:off x="6656388" y="1220788"/>
            <a:ext cx="201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solidFill>
                  <a:srgbClr val="FF0000"/>
                </a:solidFill>
                <a:latin typeface="Calibri" pitchFamily="34" charset="0"/>
              </a:rPr>
              <a:t>kapitálové výdaje</a:t>
            </a:r>
          </a:p>
        </p:txBody>
      </p:sp>
      <p:sp>
        <p:nvSpPr>
          <p:cNvPr id="16434" name="TextovéPole 5"/>
          <p:cNvSpPr txBox="1">
            <a:spLocks noChangeArrowheads="1"/>
          </p:cNvSpPr>
          <p:nvPr/>
        </p:nvSpPr>
        <p:spPr bwMode="auto">
          <a:xfrm>
            <a:off x="755650" y="6488113"/>
            <a:ext cx="7556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solidFill>
                  <a:srgbClr val="FF0000"/>
                </a:solidFill>
                <a:latin typeface="Calibri" pitchFamily="34" charset="0"/>
              </a:rPr>
              <a:t>* vč. 4 233 mil. Kč finančních vztahů a dotace ze státního rozpočtu pro MČ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Běžné výdaje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meziroční nárůst		1 956 mil.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Dopravní podnik			1 010 mil.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dotace Min. školství			   268 mil.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zdravotnictví a soc. oblast		   168 mil.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Městská policie			   161 mil.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evropské fondy			   156 mil.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sportovní granty			     48 mil.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veřejné osvětlení			   - 14 mil.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Institut plánování a rozvoje	-  145 mil.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Kapitálové výdaje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Tunelový komplex Blanka	</a:t>
            </a:r>
            <a:r>
              <a:rPr lang="cs-CZ" smtClean="0">
                <a:solidFill>
                  <a:srgbClr val="FF0000"/>
                </a:solidFill>
              </a:rPr>
              <a:t>1 547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Strahovský tunel, 2. stavba	  </a:t>
            </a:r>
            <a:r>
              <a:rPr lang="cs-CZ" smtClean="0">
                <a:solidFill>
                  <a:srgbClr val="FF0000"/>
                </a:solidFill>
              </a:rPr>
              <a:t> 421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příprava stavby trasy D metra	  </a:t>
            </a:r>
            <a:r>
              <a:rPr lang="cs-CZ" smtClean="0">
                <a:solidFill>
                  <a:srgbClr val="FF0000"/>
                </a:solidFill>
              </a:rPr>
              <a:t> 625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příprava rek. Libeň. mostu	  </a:t>
            </a:r>
            <a:r>
              <a:rPr lang="cs-CZ" smtClean="0">
                <a:solidFill>
                  <a:srgbClr val="FF0000"/>
                </a:solidFill>
              </a:rPr>
              <a:t>   80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nová vodní linka ÚČOV Praha	  </a:t>
            </a:r>
            <a:r>
              <a:rPr lang="cs-CZ" smtClean="0">
                <a:solidFill>
                  <a:srgbClr val="FF0000"/>
                </a:solidFill>
              </a:rPr>
              <a:t> 567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protipovodňová opatření	   </a:t>
            </a:r>
            <a:r>
              <a:rPr lang="cs-CZ" smtClean="0">
                <a:solidFill>
                  <a:srgbClr val="FF0000"/>
                </a:solidFill>
              </a:rPr>
              <a:t>228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areál Výstaviště Holešovice	   </a:t>
            </a:r>
            <a:r>
              <a:rPr lang="cs-CZ" smtClean="0">
                <a:solidFill>
                  <a:srgbClr val="FF0000"/>
                </a:solidFill>
              </a:rPr>
              <a:t>111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Zdravot. záchranná služba	   </a:t>
            </a:r>
            <a:r>
              <a:rPr lang="cs-CZ" smtClean="0">
                <a:solidFill>
                  <a:srgbClr val="FF0000"/>
                </a:solidFill>
              </a:rPr>
              <a:t>133 mil.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Kapitálové výdaje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školy a školská zařízení		   </a:t>
            </a:r>
            <a:r>
              <a:rPr lang="cs-CZ" smtClean="0">
                <a:solidFill>
                  <a:srgbClr val="FF0000"/>
                </a:solidFill>
              </a:rPr>
              <a:t>446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technická vybavenost MČ	  </a:t>
            </a:r>
            <a:r>
              <a:rPr lang="cs-CZ" smtClean="0">
                <a:solidFill>
                  <a:srgbClr val="FF0000"/>
                </a:solidFill>
              </a:rPr>
              <a:t> 808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příprava rek. Šlechtovy rest.	   </a:t>
            </a:r>
            <a:r>
              <a:rPr lang="cs-CZ" smtClean="0">
                <a:solidFill>
                  <a:srgbClr val="FF0000"/>
                </a:solidFill>
              </a:rPr>
              <a:t>  30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výstavba parku U Čeňku		   </a:t>
            </a:r>
            <a:r>
              <a:rPr lang="cs-CZ" smtClean="0">
                <a:solidFill>
                  <a:srgbClr val="FF0000"/>
                </a:solidFill>
              </a:rPr>
              <a:t>  28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cyklistické stezky			   </a:t>
            </a:r>
            <a:r>
              <a:rPr lang="cs-CZ" smtClean="0">
                <a:solidFill>
                  <a:srgbClr val="FF0000"/>
                </a:solidFill>
              </a:rPr>
              <a:t>  30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bezpečnost silnič. provozu	   </a:t>
            </a:r>
            <a:r>
              <a:rPr lang="cs-CZ" smtClean="0">
                <a:solidFill>
                  <a:srgbClr val="FF0000"/>
                </a:solidFill>
              </a:rPr>
              <a:t>  30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veřejný prostor			   </a:t>
            </a:r>
            <a:r>
              <a:rPr lang="cs-CZ" smtClean="0">
                <a:solidFill>
                  <a:srgbClr val="FF0000"/>
                </a:solidFill>
              </a:rPr>
              <a:t>  46 mil.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projekt Praha bez bariér		   </a:t>
            </a:r>
            <a:r>
              <a:rPr lang="cs-CZ" smtClean="0">
                <a:solidFill>
                  <a:srgbClr val="FF0000"/>
                </a:solidFill>
              </a:rPr>
              <a:t>  45 mil.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dotace Min. školství		</a:t>
            </a:r>
            <a:r>
              <a:rPr lang="cs-CZ" dirty="0" smtClean="0">
                <a:solidFill>
                  <a:srgbClr val="FF0000"/>
                </a:solidFill>
              </a:rPr>
              <a:t>8 396 mil. Kč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úspora minulých let		</a:t>
            </a:r>
            <a:r>
              <a:rPr lang="cs-CZ" dirty="0" smtClean="0">
                <a:solidFill>
                  <a:srgbClr val="FF0000"/>
                </a:solidFill>
              </a:rPr>
              <a:t>2 500 mil. Kč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dluhová služba (čistá)		   </a:t>
            </a:r>
            <a:r>
              <a:rPr lang="cs-CZ" dirty="0" smtClean="0">
                <a:solidFill>
                  <a:srgbClr val="FF0000"/>
                </a:solidFill>
              </a:rPr>
              <a:t>795 mil. Kč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rezerva na dluhovou službu	   </a:t>
            </a:r>
            <a:r>
              <a:rPr lang="cs-CZ" dirty="0" smtClean="0">
                <a:solidFill>
                  <a:srgbClr val="FF0000"/>
                </a:solidFill>
              </a:rPr>
              <a:t>500 mil. Kč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b="1" dirty="0">
              <a:solidFill>
                <a:srgbClr val="FF0000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u="sng" dirty="0" smtClean="0">
                <a:solidFill>
                  <a:srgbClr val="FF0000"/>
                </a:solidFill>
              </a:rPr>
              <a:t>ROZPOČET SESTAVEN JAKO PŘEBYTKOVÝ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převody z roku 2014		</a:t>
            </a:r>
            <a:r>
              <a:rPr lang="cs-CZ" dirty="0" smtClean="0">
                <a:solidFill>
                  <a:srgbClr val="FF0000"/>
                </a:solidFill>
              </a:rPr>
              <a:t>4 641 mil. Kč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Celkový přehled vč. převodů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příjmy				42,1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daňové					40,4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nedaňové				  0,5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přijaté transfery			  1,2 mld.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výdaje				56,3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běžné (bez MČ)			40,9 mld. Kč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běžné  (MČ)				  4,2 mld. Kč	</a:t>
            </a:r>
          </a:p>
          <a:p>
            <a:pPr lvl="1" eaLnBrk="1" hangingPunct="1"/>
            <a:r>
              <a:rPr lang="cs-CZ" smtClean="0">
                <a:solidFill>
                  <a:srgbClr val="FF0000"/>
                </a:solidFill>
              </a:rPr>
              <a:t>kapitálové				11,2 mld. Kč</a:t>
            </a:r>
          </a:p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financování			14,2 mld.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Městské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0000"/>
                </a:solidFill>
              </a:rPr>
              <a:t>finanční vztahy 2014		</a:t>
            </a:r>
            <a:r>
              <a:rPr lang="cs-CZ" dirty="0" smtClean="0">
                <a:solidFill>
                  <a:srgbClr val="FF0000"/>
                </a:solidFill>
              </a:rPr>
              <a:t>3 404 mil. Kč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FF0000"/>
                </a:solidFill>
              </a:rPr>
              <a:t>finanční vztahy 2015		</a:t>
            </a:r>
            <a:r>
              <a:rPr lang="cs-CZ" dirty="0" smtClean="0">
                <a:solidFill>
                  <a:srgbClr val="FF0000"/>
                </a:solidFill>
              </a:rPr>
              <a:t>3 550 mil. Kč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výpočtový model meziročně zachován</a:t>
            </a:r>
            <a:r>
              <a:rPr lang="cs-CZ" sz="2800" b="1" dirty="0" smtClean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cs-CZ" sz="2800" b="1" dirty="0" smtClean="0">
                <a:solidFill>
                  <a:srgbClr val="FF0000"/>
                </a:solidFill>
              </a:rPr>
              <a:t>zvýšen min. dotační vztah na 2 500 Kč/ob.</a:t>
            </a:r>
            <a:r>
              <a:rPr lang="cs-CZ" sz="28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</a:rPr>
              <a:t>a současně použit princip min. celkové výše pro jednotlivou MČ na úrovni roku 2014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cs-CZ" b="1" dirty="0" smtClean="0">
                <a:solidFill>
                  <a:srgbClr val="FF0000"/>
                </a:solidFill>
              </a:rPr>
              <a:t>rezerva výnosů z hazardu</a:t>
            </a:r>
            <a:r>
              <a:rPr lang="cs-CZ" dirty="0" smtClean="0">
                <a:solidFill>
                  <a:srgbClr val="FF0000"/>
                </a:solidFill>
              </a:rPr>
              <a:t>		230 mil. Kč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FF0000"/>
                </a:solidFill>
              </a:rPr>
              <a:t>rezerva běžných výdajů		</a:t>
            </a:r>
            <a:r>
              <a:rPr lang="cs-CZ" dirty="0" smtClean="0">
                <a:solidFill>
                  <a:srgbClr val="FF0000"/>
                </a:solidFill>
              </a:rPr>
              <a:t>150 mil. Kč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FF0000"/>
                </a:solidFill>
              </a:rPr>
              <a:t>rezerva kapitálových výdajů</a:t>
            </a:r>
            <a:r>
              <a:rPr lang="cs-CZ" dirty="0" smtClean="0">
                <a:solidFill>
                  <a:srgbClr val="FF0000"/>
                </a:solidFill>
              </a:rPr>
              <a:t>	150 mil. Kč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559</Words>
  <Application>Microsoft Office PowerPoint</Application>
  <PresentationFormat>Předvádění na obrazovce (4:3)</PresentationFormat>
  <Paragraphs>114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Motiv systému Office</vt:lpstr>
      <vt:lpstr>Fotografie</vt:lpstr>
      <vt:lpstr>Rozpočet hl. m. Prahy 2015</vt:lpstr>
      <vt:lpstr>Celkový přehled</vt:lpstr>
      <vt:lpstr>Třídění dle rozpočtových kapitol</vt:lpstr>
      <vt:lpstr>Běžné výdaje</vt:lpstr>
      <vt:lpstr>Kapitálové výdaje</vt:lpstr>
      <vt:lpstr>Kapitálové výdaje</vt:lpstr>
      <vt:lpstr>Financování</vt:lpstr>
      <vt:lpstr>Celkový přehled vč. převodů</vt:lpstr>
      <vt:lpstr>Městské části</vt:lpstr>
      <vt:lpstr>fond Rozvoje sociálního bydlení</vt:lpstr>
      <vt:lpstr>Rozpočet hl. m. Prahy 2015</vt:lpstr>
    </vt:vector>
  </TitlesOfParts>
  <Company>MHMP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INF</dc:creator>
  <cp:lastModifiedBy>m000xm7867</cp:lastModifiedBy>
  <cp:revision>22</cp:revision>
  <cp:lastPrinted>2015-02-03T11:43:59Z</cp:lastPrinted>
  <dcterms:created xsi:type="dcterms:W3CDTF">2015-02-02T21:04:31Z</dcterms:created>
  <dcterms:modified xsi:type="dcterms:W3CDTF">2015-02-03T13:21:04Z</dcterms:modified>
</cp:coreProperties>
</file>