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Robo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grozmyb55sZWJBUN3ix4d5LOoX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oboto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Roboto-italic.fntdata"/><Relationship Id="rId6" Type="http://schemas.openxmlformats.org/officeDocument/2006/relationships/slide" Target="slides/slide2.xml"/><Relationship Id="rId18" Type="http://schemas.openxmlformats.org/officeDocument/2006/relationships/font" Target="fonts/Roboto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cs-CZ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5a584c34d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5a584c34d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25a584c34d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5a584c34d1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5a584c34d1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25a584c34d1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800" u="none" strike="noStrik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Příliš široká předzahrádka v Karlově ulici, která se v souladu s Koncepcí bude zužovat, protože zde prochází velké množství lidí. Provozovatel se s námi soudil, žalobu na neplatnost výpovědi pravomocně prohrál a oznámil nám, že zahrádku zúží.</a:t>
            </a:r>
            <a:endParaRPr b="0" i="0" u="none" strike="noStrike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cs-CZ"/>
            </a:br>
            <a:br>
              <a:rPr lang="cs-CZ"/>
            </a:br>
            <a:endParaRPr/>
          </a:p>
        </p:txBody>
      </p:sp>
      <p:sp>
        <p:nvSpPr>
          <p:cNvPr id="100" name="Google Shape;10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800" u="none" strike="noStrik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Příliš široká zahrádka. Provozovatel se s námi soudil, žalobu na neplatnost výpovědi pravomocně prohrál, předpokládáme, že do 30. září bude zahrádka v souladu s Koncepcí a Manuálem.</a:t>
            </a:r>
            <a:endParaRPr b="0" i="0" u="none" strike="noStrike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cs-CZ"/>
            </a:br>
            <a:br>
              <a:rPr lang="cs-CZ"/>
            </a:br>
            <a:endParaRPr/>
          </a:p>
        </p:txBody>
      </p:sp>
      <p:sp>
        <p:nvSpPr>
          <p:cNvPr id="108" name="Google Shape;10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800" u="none" strike="noStrik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Zahrádka, kde provozovatel už před půl rokem pravomocně prohrál soud o neplatnost výpovědi, řešíme vyklizení.</a:t>
            </a:r>
            <a:endParaRPr b="0" i="0" u="none" strike="noStrike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cs-CZ"/>
            </a:br>
            <a:br>
              <a:rPr lang="cs-CZ"/>
            </a:br>
            <a:endParaRPr/>
          </a:p>
        </p:txBody>
      </p:sp>
      <p:sp>
        <p:nvSpPr>
          <p:cNvPr id="116" name="Google Shape;11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800" u="none" strike="noStrik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Uprostřed Malého náměstí žádné předzahrádky nebudou, provozovatelé se s námi soudí, ale věříme, že do konce září dojde k nápravě.</a:t>
            </a:r>
            <a:endParaRPr b="0" i="0" u="none" strike="noStrike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cs-CZ"/>
            </a:br>
            <a:br>
              <a:rPr lang="cs-CZ"/>
            </a:br>
            <a:endParaRPr/>
          </a:p>
        </p:txBody>
      </p:sp>
      <p:sp>
        <p:nvSpPr>
          <p:cNvPr id="124" name="Google Shape;12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 tomto případě </a:t>
            </a:r>
            <a:r>
              <a:rPr b="0" i="0" lang="cs-CZ" sz="1800" u="none" strike="noStrik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je ohrazení a podesta v rozporu s Manuálem, věříme, že bude brzy odstraněna.</a:t>
            </a:r>
            <a:endParaRPr b="0" i="0" u="none" strike="noStrike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cs-CZ"/>
            </a:br>
            <a:br>
              <a:rPr lang="cs-CZ"/>
            </a:br>
            <a:endParaRPr/>
          </a:p>
        </p:txBody>
      </p:sp>
      <p:sp>
        <p:nvSpPr>
          <p:cNvPr id="132" name="Google Shape;13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800" u="none" strike="noStrik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Dle manuálu není možné mít na předzahrádce skříně s nádobím, bude odstraněno.</a:t>
            </a:r>
            <a:endParaRPr b="0" i="0" u="none" strike="noStrike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cs-CZ"/>
            </a:br>
            <a:br>
              <a:rPr lang="cs-CZ"/>
            </a:br>
            <a:endParaRPr/>
          </a:p>
        </p:txBody>
      </p:sp>
      <p:sp>
        <p:nvSpPr>
          <p:cNvPr id="140" name="Google Shape;14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800" u="none" strike="noStrik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Rozhodně není možné umisťovat do předzahrádky vybavení typu skříně či pokladny jako v tomto případě.</a:t>
            </a:r>
            <a:endParaRPr b="0" i="0" u="none" strike="noStrike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cs-CZ"/>
            </a:br>
            <a:br>
              <a:rPr lang="cs-CZ"/>
            </a:br>
            <a:endParaRPr/>
          </a:p>
        </p:txBody>
      </p:sp>
      <p:sp>
        <p:nvSpPr>
          <p:cNvPr id="149" name="Google Shape;14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enom nadpis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oddílu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cs-CZ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Tisková konference </a:t>
            </a:r>
            <a:br>
              <a:rPr b="0" i="0" lang="cs-CZ" u="none" strike="noStrike">
                <a:solidFill>
                  <a:srgbClr val="000000"/>
                </a:solidFill>
              </a:rPr>
            </a:br>
            <a:r>
              <a:rPr b="1" i="0" lang="cs-CZ" sz="40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Kultivace předzahrádek v centru Prahy</a:t>
            </a:r>
            <a:br>
              <a:rPr b="0" i="0" lang="cs-CZ" u="none" strike="noStrike">
                <a:solidFill>
                  <a:srgbClr val="000000"/>
                </a:solidFill>
              </a:rPr>
            </a:br>
            <a:br>
              <a:rPr b="0" i="0" lang="cs-CZ" u="none" strike="noStrike">
                <a:solidFill>
                  <a:srgbClr val="000000"/>
                </a:solidFill>
              </a:rPr>
            </a:br>
            <a:r>
              <a:rPr b="1" i="0" lang="cs-CZ" sz="18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Mgr. Adam Zábranský, radní pro majetek, transparentnost a legislativu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i="0" sz="1800" u="sng" strike="noStrike">
              <a:solidFill>
                <a:srgbClr val="21212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ct val="100000"/>
              <a:buNone/>
            </a:pPr>
            <a:r>
              <a:rPr b="1" i="0" lang="cs-CZ" sz="1800" u="sng" strike="noStrike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středa 19. července 2023</a:t>
            </a:r>
            <a:endParaRPr b="0" i="0" u="none" strike="noStrike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ct val="100000"/>
              <a:buNone/>
            </a:pPr>
            <a:r>
              <a:rPr b="1" i="0" lang="cs-CZ" sz="1800" u="sng" strike="noStrike">
                <a:solidFill>
                  <a:srgbClr val="212121"/>
                </a:solidFill>
                <a:latin typeface="Calibri"/>
                <a:ea typeface="Calibri"/>
                <a:cs typeface="Calibri"/>
                <a:sym typeface="Calibri"/>
              </a:rPr>
              <a:t>Tiskové centrum Magistrátu hl. m. Prahy</a:t>
            </a:r>
            <a:endParaRPr b="0" i="0" u="none" strike="noStrike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br>
              <a:rPr lang="cs-CZ"/>
            </a:br>
            <a:br>
              <a:rPr lang="cs-CZ"/>
            </a:b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64886" y="4544315"/>
            <a:ext cx="1062228" cy="1062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5a584c34d1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Kontroly</a:t>
            </a:r>
            <a:endParaRPr/>
          </a:p>
        </p:txBody>
      </p:sp>
      <p:sp>
        <p:nvSpPr>
          <p:cNvPr id="160" name="Google Shape;160;g25a584c34d1_0_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134 kontrolovaných předzahrádek v nejexponovanějších lokalitách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46 (⅓) předzahrádek bez pochybení, u zbylých nalezeno 192 pochybení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kabely 35x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zakázané prvky mobiliáře 23x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nesklízení mobiliáře 19x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přesáhnutí výměry 18x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průchod uzší než 180 cm 17x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5a584c34d1_0_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Témata k řešení</a:t>
            </a:r>
            <a:endParaRPr/>
          </a:p>
        </p:txBody>
      </p:sp>
      <p:sp>
        <p:nvSpPr>
          <p:cNvPr id="167" name="Google Shape;167;g25a584c34d1_0_7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schválení zbývajících vizualizací (Staroměstské a Malé náměstí, spodní část Václavského náměstí)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dílčí úpravy Koncepce po diskusi s provozovateli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-CZ"/>
              <a:t>pravidla pro rozvržení plochy určené pro předzahrádky mezi jednotlivé provozovatele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"/>
          <p:cNvSpPr txBox="1"/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cs-CZ" sz="4800">
                <a:latin typeface="Calibri"/>
                <a:ea typeface="Calibri"/>
                <a:cs typeface="Calibri"/>
                <a:sym typeface="Calibri"/>
              </a:rPr>
              <a:t>Děkuji za pozornost.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96" name="Google Shape;96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498" y="0"/>
            <a:ext cx="10411429" cy="6657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838200" y="365125"/>
            <a:ext cx="10515600" cy="2136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03" name="Google Shape;103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306" y="1041722"/>
            <a:ext cx="7034498" cy="468508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>
            <p:ph idx="2" type="body"/>
          </p:nvPr>
        </p:nvSpPr>
        <p:spPr>
          <a:xfrm>
            <a:off x="7396222" y="1825625"/>
            <a:ext cx="3957577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příliš široká zahrádka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provozovatel prohrál soud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zahrádka bude zúžena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838200" y="365126"/>
            <a:ext cx="10515600" cy="132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11" name="Google Shape;111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306" y="1124756"/>
            <a:ext cx="6909826" cy="460205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 txBox="1"/>
          <p:nvPr>
            <p:ph idx="2" type="body"/>
          </p:nvPr>
        </p:nvSpPr>
        <p:spPr>
          <a:xfrm>
            <a:off x="7326774" y="1825625"/>
            <a:ext cx="402702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příliš široká zahrádka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provozovatel prohrál soud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zahrádka má být zúžena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/>
          <p:nvPr>
            <p:ph type="title"/>
          </p:nvPr>
        </p:nvSpPr>
        <p:spPr>
          <a:xfrm>
            <a:off x="838200" y="365126"/>
            <a:ext cx="10515600" cy="315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19" name="Google Shape;119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725" y="1207997"/>
            <a:ext cx="7153797" cy="476454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5"/>
          <p:cNvSpPr txBox="1"/>
          <p:nvPr>
            <p:ph idx="2" type="body"/>
          </p:nvPr>
        </p:nvSpPr>
        <p:spPr>
          <a:xfrm>
            <a:off x="7442522" y="1825625"/>
            <a:ext cx="3911278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provozovatel prohrál soud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vyklízení v řešení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/>
          <p:nvPr>
            <p:ph type="title"/>
          </p:nvPr>
        </p:nvSpPr>
        <p:spPr>
          <a:xfrm>
            <a:off x="838200" y="365126"/>
            <a:ext cx="10515600" cy="315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27" name="Google Shape;127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305" y="1585732"/>
            <a:ext cx="6217685" cy="41410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"/>
          <p:cNvSpPr txBox="1"/>
          <p:nvPr>
            <p:ph idx="2" type="body"/>
          </p:nvPr>
        </p:nvSpPr>
        <p:spPr>
          <a:xfrm>
            <a:off x="6539696" y="1825625"/>
            <a:ext cx="4814104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střed Malého náměstí bude    bez předzahrádek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/>
          <p:nvPr>
            <p:ph type="title"/>
          </p:nvPr>
        </p:nvSpPr>
        <p:spPr>
          <a:xfrm>
            <a:off x="838200" y="365126"/>
            <a:ext cx="10515600" cy="315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35" name="Google Shape;135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305" y="1294352"/>
            <a:ext cx="6972001" cy="464346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7"/>
          <p:cNvSpPr txBox="1"/>
          <p:nvPr>
            <p:ph idx="2" type="body"/>
          </p:nvPr>
        </p:nvSpPr>
        <p:spPr>
          <a:xfrm>
            <a:off x="7095280" y="1825625"/>
            <a:ext cx="425851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ohrazení i podesta v rozporu s manuálem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/>
          <p:nvPr>
            <p:ph type="title"/>
          </p:nvPr>
        </p:nvSpPr>
        <p:spPr>
          <a:xfrm>
            <a:off x="838200" y="365126"/>
            <a:ext cx="10515600" cy="315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3" name="Google Shape;143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44" name="Google Shape;144;p8"/>
          <p:cNvSpPr txBox="1"/>
          <p:nvPr>
            <p:ph idx="2" type="body"/>
          </p:nvPr>
        </p:nvSpPr>
        <p:spPr>
          <a:xfrm>
            <a:off x="7419372" y="1397362"/>
            <a:ext cx="3795532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skříňky s nádobím</a:t>
            </a:r>
            <a:endParaRPr/>
          </a:p>
        </p:txBody>
      </p:sp>
      <p:pic>
        <p:nvPicPr>
          <p:cNvPr id="145" name="Google Shape;14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704" y="992529"/>
            <a:ext cx="7311668" cy="4872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/>
          <p:nvPr>
            <p:ph type="title"/>
          </p:nvPr>
        </p:nvSpPr>
        <p:spPr>
          <a:xfrm>
            <a:off x="838200" y="365126"/>
            <a:ext cx="10515600" cy="315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52" name="Google Shape;152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505" y="888075"/>
            <a:ext cx="7941087" cy="5288887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9"/>
          <p:cNvSpPr txBox="1"/>
          <p:nvPr>
            <p:ph idx="2" type="body"/>
          </p:nvPr>
        </p:nvSpPr>
        <p:spPr>
          <a:xfrm>
            <a:off x="8484242" y="1825625"/>
            <a:ext cx="2869557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příborníky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pokladny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cs-CZ"/>
              <a:t>skříně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2023-07-19T07:44:39Z</dcterms:created>
  <dc:creator>Petra Slezáková</dc:creator>
</cp:coreProperties>
</file>