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11"/>
  </p:notesMasterIdLst>
  <p:sldIdLst>
    <p:sldId id="317" r:id="rId2"/>
    <p:sldId id="257" r:id="rId3"/>
    <p:sldId id="318" r:id="rId4"/>
    <p:sldId id="319" r:id="rId5"/>
    <p:sldId id="320" r:id="rId6"/>
    <p:sldId id="323" r:id="rId7"/>
    <p:sldId id="322" r:id="rId8"/>
    <p:sldId id="321" r:id="rId9"/>
    <p:sldId id="275" r:id="rId10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0C24"/>
    <a:srgbClr val="FF0000"/>
    <a:srgbClr val="005844"/>
    <a:srgbClr val="FFFF00"/>
    <a:srgbClr val="7A283C"/>
    <a:srgbClr val="00B331"/>
    <a:srgbClr val="0056BC"/>
    <a:srgbClr val="FF9700"/>
    <a:srgbClr val="FFC000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2C5627-0926-4D86-9DC4-A6BC25AC3825}" v="10" dt="2021-04-28T12:07:34.6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2" autoAdjust="0"/>
    <p:restoredTop sz="94654" autoAdjust="0"/>
  </p:normalViewPr>
  <p:slideViewPr>
    <p:cSldViewPr snapToGrid="0" showGuides="1">
      <p:cViewPr varScale="1">
        <p:scale>
          <a:sx n="110" d="100"/>
          <a:sy n="110" d="100"/>
        </p:scale>
        <p:origin x="1602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übner Zdeněk (MHMP, SML)" userId="4e62a142-661a-4a34-8691-9b8402b72437" providerId="ADAL" clId="{892C5627-0926-4D86-9DC4-A6BC25AC3825}"/>
    <pc:docChg chg="undo redo custSel mod addSld delSld modSld sldOrd">
      <pc:chgData name="Hübner Zdeněk (MHMP, SML)" userId="4e62a142-661a-4a34-8691-9b8402b72437" providerId="ADAL" clId="{892C5627-0926-4D86-9DC4-A6BC25AC3825}" dt="2021-04-28T12:27:34.123" v="805" actId="14100"/>
      <pc:docMkLst>
        <pc:docMk/>
      </pc:docMkLst>
      <pc:sldChg chg="modSp mod">
        <pc:chgData name="Hübner Zdeněk (MHMP, SML)" userId="4e62a142-661a-4a34-8691-9b8402b72437" providerId="ADAL" clId="{892C5627-0926-4D86-9DC4-A6BC25AC3825}" dt="2021-04-28T12:10:39.505" v="789" actId="21"/>
        <pc:sldMkLst>
          <pc:docMk/>
          <pc:sldMk cId="35585577" sldId="257"/>
        </pc:sldMkLst>
        <pc:spChg chg="mod">
          <ac:chgData name="Hübner Zdeněk (MHMP, SML)" userId="4e62a142-661a-4a34-8691-9b8402b72437" providerId="ADAL" clId="{892C5627-0926-4D86-9DC4-A6BC25AC3825}" dt="2021-04-28T11:35:30.615" v="65" actId="20577"/>
          <ac:spMkLst>
            <pc:docMk/>
            <pc:sldMk cId="35585577" sldId="257"/>
            <ac:spMk id="2" creationId="{00000000-0000-0000-0000-000000000000}"/>
          </ac:spMkLst>
        </pc:spChg>
        <pc:spChg chg="mod">
          <ac:chgData name="Hübner Zdeněk (MHMP, SML)" userId="4e62a142-661a-4a34-8691-9b8402b72437" providerId="ADAL" clId="{892C5627-0926-4D86-9DC4-A6BC25AC3825}" dt="2021-04-28T12:10:39.505" v="789" actId="21"/>
          <ac:spMkLst>
            <pc:docMk/>
            <pc:sldMk cId="35585577" sldId="257"/>
            <ac:spMk id="3" creationId="{00000000-0000-0000-0000-000000000000}"/>
          </ac:spMkLst>
        </pc:spChg>
      </pc:sldChg>
      <pc:sldChg chg="del">
        <pc:chgData name="Hübner Zdeněk (MHMP, SML)" userId="4e62a142-661a-4a34-8691-9b8402b72437" providerId="ADAL" clId="{892C5627-0926-4D86-9DC4-A6BC25AC3825}" dt="2021-04-28T11:47:12.168" v="303" actId="47"/>
        <pc:sldMkLst>
          <pc:docMk/>
          <pc:sldMk cId="1832449518" sldId="299"/>
        </pc:sldMkLst>
      </pc:sldChg>
      <pc:sldChg chg="addSp delSp modSp mod modClrScheme chgLayout">
        <pc:chgData name="Hübner Zdeněk (MHMP, SML)" userId="4e62a142-661a-4a34-8691-9b8402b72437" providerId="ADAL" clId="{892C5627-0926-4D86-9DC4-A6BC25AC3825}" dt="2021-04-28T12:27:34.123" v="805" actId="14100"/>
        <pc:sldMkLst>
          <pc:docMk/>
          <pc:sldMk cId="46132542" sldId="317"/>
        </pc:sldMkLst>
        <pc:spChg chg="mod">
          <ac:chgData name="Hübner Zdeněk (MHMP, SML)" userId="4e62a142-661a-4a34-8691-9b8402b72437" providerId="ADAL" clId="{892C5627-0926-4D86-9DC4-A6BC25AC3825}" dt="2021-04-28T12:27:34.123" v="805" actId="14100"/>
          <ac:spMkLst>
            <pc:docMk/>
            <pc:sldMk cId="46132542" sldId="317"/>
            <ac:spMk id="4" creationId="{00000000-0000-0000-0000-000000000000}"/>
          </ac:spMkLst>
        </pc:spChg>
        <pc:spChg chg="add del mod">
          <ac:chgData name="Hübner Zdeněk (MHMP, SML)" userId="4e62a142-661a-4a34-8691-9b8402b72437" providerId="ADAL" clId="{892C5627-0926-4D86-9DC4-A6BC25AC3825}" dt="2021-04-28T11:52:09.098" v="338" actId="26606"/>
          <ac:spMkLst>
            <pc:docMk/>
            <pc:sldMk cId="46132542" sldId="317"/>
            <ac:spMk id="9" creationId="{87ADC0D0-8204-4D13-884A-B1377BA66BAD}"/>
          </ac:spMkLst>
        </pc:spChg>
      </pc:sldChg>
      <pc:sldChg chg="del">
        <pc:chgData name="Hübner Zdeněk (MHMP, SML)" userId="4e62a142-661a-4a34-8691-9b8402b72437" providerId="ADAL" clId="{892C5627-0926-4D86-9DC4-A6BC25AC3825}" dt="2021-04-28T11:35:49.561" v="70" actId="47"/>
        <pc:sldMkLst>
          <pc:docMk/>
          <pc:sldMk cId="1631507339" sldId="318"/>
        </pc:sldMkLst>
      </pc:sldChg>
      <pc:sldChg chg="modSp add mod">
        <pc:chgData name="Hübner Zdeněk (MHMP, SML)" userId="4e62a142-661a-4a34-8691-9b8402b72437" providerId="ADAL" clId="{892C5627-0926-4D86-9DC4-A6BC25AC3825}" dt="2021-04-28T12:11:30.098" v="794" actId="20577"/>
        <pc:sldMkLst>
          <pc:docMk/>
          <pc:sldMk cId="2236003650" sldId="318"/>
        </pc:sldMkLst>
        <pc:spChg chg="mod">
          <ac:chgData name="Hübner Zdeněk (MHMP, SML)" userId="4e62a142-661a-4a34-8691-9b8402b72437" providerId="ADAL" clId="{892C5627-0926-4D86-9DC4-A6BC25AC3825}" dt="2021-04-28T12:09:21.429" v="779" actId="20577"/>
          <ac:spMkLst>
            <pc:docMk/>
            <pc:sldMk cId="2236003650" sldId="318"/>
            <ac:spMk id="2" creationId="{00000000-0000-0000-0000-000000000000}"/>
          </ac:spMkLst>
        </pc:spChg>
        <pc:spChg chg="mod">
          <ac:chgData name="Hübner Zdeněk (MHMP, SML)" userId="4e62a142-661a-4a34-8691-9b8402b72437" providerId="ADAL" clId="{892C5627-0926-4D86-9DC4-A6BC25AC3825}" dt="2021-04-28T12:11:30.098" v="794" actId="20577"/>
          <ac:spMkLst>
            <pc:docMk/>
            <pc:sldMk cId="2236003650" sldId="318"/>
            <ac:spMk id="3" creationId="{00000000-0000-0000-0000-000000000000}"/>
          </ac:spMkLst>
        </pc:spChg>
      </pc:sldChg>
      <pc:sldChg chg="del">
        <pc:chgData name="Hübner Zdeněk (MHMP, SML)" userId="4e62a142-661a-4a34-8691-9b8402b72437" providerId="ADAL" clId="{892C5627-0926-4D86-9DC4-A6BC25AC3825}" dt="2021-04-28T11:35:50.185" v="71" actId="47"/>
        <pc:sldMkLst>
          <pc:docMk/>
          <pc:sldMk cId="2478816410" sldId="319"/>
        </pc:sldMkLst>
      </pc:sldChg>
      <pc:sldChg chg="modSp add mod">
        <pc:chgData name="Hübner Zdeněk (MHMP, SML)" userId="4e62a142-661a-4a34-8691-9b8402b72437" providerId="ADAL" clId="{892C5627-0926-4D86-9DC4-A6BC25AC3825}" dt="2021-04-28T12:27:10.775" v="802" actId="255"/>
        <pc:sldMkLst>
          <pc:docMk/>
          <pc:sldMk cId="3172139875" sldId="319"/>
        </pc:sldMkLst>
        <pc:spChg chg="mod">
          <ac:chgData name="Hübner Zdeněk (MHMP, SML)" userId="4e62a142-661a-4a34-8691-9b8402b72437" providerId="ADAL" clId="{892C5627-0926-4D86-9DC4-A6BC25AC3825}" dt="2021-04-28T11:44:12.015" v="169" actId="20577"/>
          <ac:spMkLst>
            <pc:docMk/>
            <pc:sldMk cId="3172139875" sldId="319"/>
            <ac:spMk id="2" creationId="{00000000-0000-0000-0000-000000000000}"/>
          </ac:spMkLst>
        </pc:spChg>
        <pc:spChg chg="mod">
          <ac:chgData name="Hübner Zdeněk (MHMP, SML)" userId="4e62a142-661a-4a34-8691-9b8402b72437" providerId="ADAL" clId="{892C5627-0926-4D86-9DC4-A6BC25AC3825}" dt="2021-04-28T12:27:10.775" v="802" actId="255"/>
          <ac:spMkLst>
            <pc:docMk/>
            <pc:sldMk cId="3172139875" sldId="319"/>
            <ac:spMk id="3" creationId="{00000000-0000-0000-0000-000000000000}"/>
          </ac:spMkLst>
        </pc:spChg>
      </pc:sldChg>
      <pc:sldChg chg="del">
        <pc:chgData name="Hübner Zdeněk (MHMP, SML)" userId="4e62a142-661a-4a34-8691-9b8402b72437" providerId="ADAL" clId="{892C5627-0926-4D86-9DC4-A6BC25AC3825}" dt="2021-04-28T11:35:46.008" v="66" actId="47"/>
        <pc:sldMkLst>
          <pc:docMk/>
          <pc:sldMk cId="555602299" sldId="320"/>
        </pc:sldMkLst>
      </pc:sldChg>
      <pc:sldChg chg="modSp add mod">
        <pc:chgData name="Hübner Zdeněk (MHMP, SML)" userId="4e62a142-661a-4a34-8691-9b8402b72437" providerId="ADAL" clId="{892C5627-0926-4D86-9DC4-A6BC25AC3825}" dt="2021-04-28T12:11:47.006" v="797" actId="255"/>
        <pc:sldMkLst>
          <pc:docMk/>
          <pc:sldMk cId="1538828217" sldId="320"/>
        </pc:sldMkLst>
        <pc:spChg chg="mod">
          <ac:chgData name="Hübner Zdeněk (MHMP, SML)" userId="4e62a142-661a-4a34-8691-9b8402b72437" providerId="ADAL" clId="{892C5627-0926-4D86-9DC4-A6BC25AC3825}" dt="2021-04-28T11:44:41.574" v="209" actId="20577"/>
          <ac:spMkLst>
            <pc:docMk/>
            <pc:sldMk cId="1538828217" sldId="320"/>
            <ac:spMk id="2" creationId="{00000000-0000-0000-0000-000000000000}"/>
          </ac:spMkLst>
        </pc:spChg>
        <pc:spChg chg="mod">
          <ac:chgData name="Hübner Zdeněk (MHMP, SML)" userId="4e62a142-661a-4a34-8691-9b8402b72437" providerId="ADAL" clId="{892C5627-0926-4D86-9DC4-A6BC25AC3825}" dt="2021-04-28T12:11:47.006" v="797" actId="255"/>
          <ac:spMkLst>
            <pc:docMk/>
            <pc:sldMk cId="1538828217" sldId="320"/>
            <ac:spMk id="3" creationId="{00000000-0000-0000-0000-000000000000}"/>
          </ac:spMkLst>
        </pc:spChg>
      </pc:sldChg>
      <pc:sldChg chg="del">
        <pc:chgData name="Hübner Zdeněk (MHMP, SML)" userId="4e62a142-661a-4a34-8691-9b8402b72437" providerId="ADAL" clId="{892C5627-0926-4D86-9DC4-A6BC25AC3825}" dt="2021-04-28T11:35:47.671" v="68" actId="47"/>
        <pc:sldMkLst>
          <pc:docMk/>
          <pc:sldMk cId="2771850335" sldId="321"/>
        </pc:sldMkLst>
      </pc:sldChg>
      <pc:sldChg chg="modSp add mod">
        <pc:chgData name="Hübner Zdeněk (MHMP, SML)" userId="4e62a142-661a-4a34-8691-9b8402b72437" providerId="ADAL" clId="{892C5627-0926-4D86-9DC4-A6BC25AC3825}" dt="2021-04-28T11:57:45.730" v="427" actId="20577"/>
        <pc:sldMkLst>
          <pc:docMk/>
          <pc:sldMk cId="3528835724" sldId="321"/>
        </pc:sldMkLst>
        <pc:spChg chg="mod">
          <ac:chgData name="Hübner Zdeněk (MHMP, SML)" userId="4e62a142-661a-4a34-8691-9b8402b72437" providerId="ADAL" clId="{892C5627-0926-4D86-9DC4-A6BC25AC3825}" dt="2021-04-28T11:57:45.730" v="427" actId="20577"/>
          <ac:spMkLst>
            <pc:docMk/>
            <pc:sldMk cId="3528835724" sldId="321"/>
            <ac:spMk id="2" creationId="{00000000-0000-0000-0000-000000000000}"/>
          </ac:spMkLst>
        </pc:spChg>
        <pc:spChg chg="mod">
          <ac:chgData name="Hübner Zdeněk (MHMP, SML)" userId="4e62a142-661a-4a34-8691-9b8402b72437" providerId="ADAL" clId="{892C5627-0926-4D86-9DC4-A6BC25AC3825}" dt="2021-04-28T11:52:55.074" v="371" actId="20577"/>
          <ac:spMkLst>
            <pc:docMk/>
            <pc:sldMk cId="3528835724" sldId="321"/>
            <ac:spMk id="3" creationId="{00000000-0000-0000-0000-000000000000}"/>
          </ac:spMkLst>
        </pc:spChg>
      </pc:sldChg>
      <pc:sldChg chg="addSp delSp modSp add mod ord">
        <pc:chgData name="Hübner Zdeněk (MHMP, SML)" userId="4e62a142-661a-4a34-8691-9b8402b72437" providerId="ADAL" clId="{892C5627-0926-4D86-9DC4-A6BC25AC3825}" dt="2021-04-28T12:08:18.233" v="759" actId="14734"/>
        <pc:sldMkLst>
          <pc:docMk/>
          <pc:sldMk cId="1891177554" sldId="322"/>
        </pc:sldMkLst>
        <pc:spChg chg="mod">
          <ac:chgData name="Hübner Zdeněk (MHMP, SML)" userId="4e62a142-661a-4a34-8691-9b8402b72437" providerId="ADAL" clId="{892C5627-0926-4D86-9DC4-A6BC25AC3825}" dt="2021-04-28T12:04:26.248" v="673"/>
          <ac:spMkLst>
            <pc:docMk/>
            <pc:sldMk cId="1891177554" sldId="322"/>
            <ac:spMk id="2" creationId="{00000000-0000-0000-0000-000000000000}"/>
          </ac:spMkLst>
        </pc:spChg>
        <pc:spChg chg="del mod">
          <ac:chgData name="Hübner Zdeněk (MHMP, SML)" userId="4e62a142-661a-4a34-8691-9b8402b72437" providerId="ADAL" clId="{892C5627-0926-4D86-9DC4-A6BC25AC3825}" dt="2021-04-28T11:51:38.324" v="335" actId="26606"/>
          <ac:spMkLst>
            <pc:docMk/>
            <pc:sldMk cId="1891177554" sldId="322"/>
            <ac:spMk id="3" creationId="{00000000-0000-0000-0000-000000000000}"/>
          </ac:spMkLst>
        </pc:spChg>
        <pc:spChg chg="mod modVis">
          <ac:chgData name="Hübner Zdeněk (MHMP, SML)" userId="4e62a142-661a-4a34-8691-9b8402b72437" providerId="ADAL" clId="{892C5627-0926-4D86-9DC4-A6BC25AC3825}" dt="2021-04-28T11:51:38.324" v="335" actId="26606"/>
          <ac:spMkLst>
            <pc:docMk/>
            <pc:sldMk cId="1891177554" sldId="322"/>
            <ac:spMk id="4" creationId="{00000000-0000-0000-0000-000000000000}"/>
          </ac:spMkLst>
        </pc:spChg>
        <pc:graphicFrameChg chg="add mod modGraphic">
          <ac:chgData name="Hübner Zdeněk (MHMP, SML)" userId="4e62a142-661a-4a34-8691-9b8402b72437" providerId="ADAL" clId="{892C5627-0926-4D86-9DC4-A6BC25AC3825}" dt="2021-04-28T12:08:18.233" v="759" actId="14734"/>
          <ac:graphicFrameMkLst>
            <pc:docMk/>
            <pc:sldMk cId="1891177554" sldId="322"/>
            <ac:graphicFrameMk id="5" creationId="{2343F4C5-AC78-47BD-B92A-D74DA6DA29E5}"/>
          </ac:graphicFrameMkLst>
        </pc:graphicFrameChg>
      </pc:sldChg>
      <pc:sldChg chg="del">
        <pc:chgData name="Hübner Zdeněk (MHMP, SML)" userId="4e62a142-661a-4a34-8691-9b8402b72437" providerId="ADAL" clId="{892C5627-0926-4D86-9DC4-A6BC25AC3825}" dt="2021-04-28T11:35:51.247" v="72" actId="47"/>
        <pc:sldMkLst>
          <pc:docMk/>
          <pc:sldMk cId="4164968191" sldId="322"/>
        </pc:sldMkLst>
      </pc:sldChg>
      <pc:sldChg chg="del">
        <pc:chgData name="Hübner Zdeněk (MHMP, SML)" userId="4e62a142-661a-4a34-8691-9b8402b72437" providerId="ADAL" clId="{892C5627-0926-4D86-9DC4-A6BC25AC3825}" dt="2021-04-28T11:35:46.868" v="67" actId="47"/>
        <pc:sldMkLst>
          <pc:docMk/>
          <pc:sldMk cId="408598067" sldId="323"/>
        </pc:sldMkLst>
      </pc:sldChg>
      <pc:sldChg chg="modSp add mod">
        <pc:chgData name="Hübner Zdeněk (MHMP, SML)" userId="4e62a142-661a-4a34-8691-9b8402b72437" providerId="ADAL" clId="{892C5627-0926-4D86-9DC4-A6BC25AC3825}" dt="2021-04-28T12:05:36.569" v="682" actId="12"/>
        <pc:sldMkLst>
          <pc:docMk/>
          <pc:sldMk cId="3575532233" sldId="323"/>
        </pc:sldMkLst>
        <pc:spChg chg="mod">
          <ac:chgData name="Hübner Zdeněk (MHMP, SML)" userId="4e62a142-661a-4a34-8691-9b8402b72437" providerId="ADAL" clId="{892C5627-0926-4D86-9DC4-A6BC25AC3825}" dt="2021-04-28T12:05:36.569" v="682" actId="12"/>
          <ac:spMkLst>
            <pc:docMk/>
            <pc:sldMk cId="3575532233" sldId="323"/>
            <ac:spMk id="3" creationId="{00000000-0000-0000-0000-000000000000}"/>
          </ac:spMkLst>
        </pc:spChg>
      </pc:sldChg>
      <pc:sldChg chg="del">
        <pc:chgData name="Hübner Zdeněk (MHMP, SML)" userId="4e62a142-661a-4a34-8691-9b8402b72437" providerId="ADAL" clId="{892C5627-0926-4D86-9DC4-A6BC25AC3825}" dt="2021-04-28T11:35:49.108" v="69" actId="47"/>
        <pc:sldMkLst>
          <pc:docMk/>
          <pc:sldMk cId="405041431" sldId="32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A72F8E-9C14-4771-8BB4-9FF0607221F8}" type="datetimeFigureOut">
              <a:rPr lang="cs-CZ" smtClean="0"/>
              <a:t>28.04.2021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1FAD6-C595-49B9-A010-ACF3712712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4023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1FAD6-C595-49B9-A010-ACF37127121A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0043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w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91E76AE5-0BA1-2141-A8B9-8C723BB1B2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3687" y="293209"/>
            <a:ext cx="6087600" cy="760074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en-US" spc="-100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4399" y="1638700"/>
            <a:ext cx="6087600" cy="56789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3989" y="5020231"/>
            <a:ext cx="1470088" cy="147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18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400" y="291600"/>
            <a:ext cx="6502389" cy="722697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4400" y="1257877"/>
            <a:ext cx="6502389" cy="404261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325800" indent="0">
              <a:buFontTx/>
              <a:buNone/>
              <a:defRPr/>
            </a:lvl2pPr>
            <a:lvl3pPr marL="783000" indent="0">
              <a:buFontTx/>
              <a:buNone/>
              <a:defRPr/>
            </a:lvl3pPr>
            <a:lvl4pPr marL="1240200" indent="0">
              <a:buFontTx/>
              <a:buNone/>
              <a:defRPr/>
            </a:lvl4pPr>
            <a:lvl5pPr marL="1697400" indent="0">
              <a:buFontTx/>
              <a:buNone/>
              <a:defRPr/>
            </a:lvl5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1" hasCustomPrompt="1"/>
          </p:nvPr>
        </p:nvSpPr>
        <p:spPr>
          <a:xfrm>
            <a:off x="374399" y="1905717"/>
            <a:ext cx="6502389" cy="455550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Chart</a:t>
            </a:r>
          </a:p>
        </p:txBody>
      </p:sp>
    </p:spTree>
    <p:extLst>
      <p:ext uri="{BB962C8B-B14F-4D97-AF65-F5344CB8AC3E}">
        <p14:creationId xmlns:p14="http://schemas.microsoft.com/office/powerpoint/2010/main" val="3259299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elník"/>
          <p:cNvSpPr/>
          <p:nvPr userDrawn="1"/>
        </p:nvSpPr>
        <p:spPr>
          <a:xfrm>
            <a:off x="0" y="-2"/>
            <a:ext cx="6867675" cy="6869775"/>
          </a:xfrm>
          <a:prstGeom prst="rect">
            <a:avLst/>
          </a:prstGeom>
          <a:solidFill>
            <a:srgbClr val="005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3989" y="5020231"/>
            <a:ext cx="1470088" cy="1470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0800" y="5932800"/>
            <a:ext cx="6087600" cy="547200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422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C4C0787B-41F5-5342-AA0D-FCBAB3322A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odklad" hidden="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0"/>
            <a:ext cx="9144000" cy="6856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3989" y="5020231"/>
            <a:ext cx="1470088" cy="1470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1475" y="5934075"/>
            <a:ext cx="6086475" cy="546656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 to </a:t>
            </a:r>
            <a:r>
              <a:rPr lang="cs-CZ" dirty="0" err="1"/>
              <a:t>add</a:t>
            </a:r>
            <a:r>
              <a:rPr lang="cs-CZ" dirty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84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ílá"/>
          <p:cNvSpPr/>
          <p:nvPr userDrawn="1"/>
        </p:nvSpPr>
        <p:spPr>
          <a:xfrm>
            <a:off x="7024085" y="4937760"/>
            <a:ext cx="2007947" cy="1825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elník"/>
          <p:cNvSpPr/>
          <p:nvPr userDrawn="1"/>
        </p:nvSpPr>
        <p:spPr>
          <a:xfrm>
            <a:off x="0" y="0"/>
            <a:ext cx="6867675" cy="6869775"/>
          </a:xfrm>
          <a:prstGeom prst="rect">
            <a:avLst/>
          </a:prstGeom>
          <a:solidFill>
            <a:srgbClr val="005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4400" y="291600"/>
            <a:ext cx="6087600" cy="760074"/>
          </a:xfrm>
        </p:spPr>
        <p:txBody>
          <a:bodyPr anchor="t">
            <a:normAutofit/>
          </a:bodyPr>
          <a:lstStyle>
            <a:lvl1pPr algn="l">
              <a:defRPr sz="5000" spc="-100" baseline="0"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4400" y="1638775"/>
            <a:ext cx="6087600" cy="567890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3989" y="5020231"/>
            <a:ext cx="1470088" cy="147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427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vert="horz" lIns="0" tIns="0" rIns="0" bIns="0" rtlCol="0">
            <a:noAutofit/>
          </a:bodyPr>
          <a:lstStyle>
            <a:lvl1pPr marL="216000">
              <a:defRPr lang="cs-CZ" smtClean="0">
                <a:solidFill>
                  <a:schemeClr val="tx1"/>
                </a:solidFill>
              </a:defRPr>
            </a:lvl1pPr>
            <a:lvl2pPr>
              <a:defRPr lang="cs-CZ" smtClean="0"/>
            </a:lvl2pPr>
            <a:lvl3pPr>
              <a:defRPr lang="cs-CZ" smtClean="0"/>
            </a:lvl3pPr>
            <a:lvl4pPr>
              <a:defRPr lang="cs-CZ" smtClean="0"/>
            </a:lvl4pPr>
            <a:lvl5pPr>
              <a:defRPr lang="en-US" dirty="0"/>
            </a:lvl5pPr>
          </a:lstStyle>
          <a:p>
            <a:pPr lvl="0" indent="-25200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7142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2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74400" y="1825625"/>
            <a:ext cx="4093200" cy="4079875"/>
          </a:xfrm>
        </p:spPr>
        <p:txBody>
          <a:bodyPr/>
          <a:lstStyle>
            <a:lvl1pPr marL="216000">
              <a:defRPr>
                <a:solidFill>
                  <a:schemeClr val="tx1"/>
                </a:solidFill>
              </a:defRPr>
            </a:lvl1pPr>
          </a:lstStyle>
          <a:p>
            <a:pPr lvl="0" indent="-25200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3600" y="1825625"/>
            <a:ext cx="4091494" cy="4079875"/>
          </a:xfrm>
        </p:spPr>
        <p:txBody>
          <a:bodyPr/>
          <a:lstStyle>
            <a:lvl1pPr marL="216000">
              <a:defRPr>
                <a:solidFill>
                  <a:schemeClr val="tx1"/>
                </a:solidFill>
              </a:defRPr>
            </a:lvl1pPr>
          </a:lstStyle>
          <a:p>
            <a:pPr lvl="0" indent="-25200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8537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213600" y="333829"/>
            <a:ext cx="1597025" cy="5500234"/>
          </a:xfrm>
        </p:spPr>
        <p:txBody>
          <a:bodyPr/>
          <a:lstStyle>
            <a:lvl1pPr marL="0" indent="0">
              <a:lnSpc>
                <a:spcPts val="19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Text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2E9A296-6855-D947-B1D7-0E5471097A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8752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302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elník"/>
          <p:cNvSpPr/>
          <p:nvPr userDrawn="1"/>
        </p:nvSpPr>
        <p:spPr>
          <a:xfrm>
            <a:off x="0" y="-2"/>
            <a:ext cx="6867675" cy="6869775"/>
          </a:xfrm>
          <a:prstGeom prst="rect">
            <a:avLst/>
          </a:prstGeom>
          <a:solidFill>
            <a:srgbClr val="B8B9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400" y="291600"/>
            <a:ext cx="6087600" cy="722697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en-US" dirty="0">
                <a:solidFill>
                  <a:srgbClr val="E90C24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9" name="Text Placeholder"/>
          <p:cNvSpPr>
            <a:spLocks noGrp="1"/>
          </p:cNvSpPr>
          <p:nvPr>
            <p:ph type="body" sz="quarter" idx="11"/>
          </p:nvPr>
        </p:nvSpPr>
        <p:spPr>
          <a:xfrm>
            <a:off x="374400" y="1841500"/>
            <a:ext cx="6087600" cy="4191000"/>
          </a:xfrm>
        </p:spPr>
        <p:txBody>
          <a:bodyPr vert="horz" lIns="0" tIns="0" rIns="0" bIns="0" rtlCol="0">
            <a:noAutofit/>
          </a:bodyPr>
          <a:lstStyle>
            <a:lvl1pPr marL="216000">
              <a:defRPr lang="en-US" smtClean="0">
                <a:solidFill>
                  <a:schemeClr val="tx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cs-CZ"/>
            </a:lvl5pPr>
          </a:lstStyle>
          <a:p>
            <a:pPr lvl="0" indent="-252000"/>
            <a:r>
              <a:rPr lang="cs-CZ"/>
              <a:t>Upravte styly předlohy textu.
Druhá úroveň
Třetí úroveň
Čtvrtá úroveň
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679082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elník"/>
          <p:cNvSpPr/>
          <p:nvPr userDrawn="1"/>
        </p:nvSpPr>
        <p:spPr>
          <a:xfrm>
            <a:off x="0" y="-2"/>
            <a:ext cx="6867675" cy="6869775"/>
          </a:xfrm>
          <a:prstGeom prst="rect">
            <a:avLst/>
          </a:prstGeom>
          <a:solidFill>
            <a:srgbClr val="005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400" y="291600"/>
            <a:ext cx="6087600" cy="722697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9" name="Text Placeholder"/>
          <p:cNvSpPr>
            <a:spLocks noGrp="1"/>
          </p:cNvSpPr>
          <p:nvPr>
            <p:ph type="body" sz="quarter" idx="11"/>
          </p:nvPr>
        </p:nvSpPr>
        <p:spPr>
          <a:xfrm>
            <a:off x="374400" y="1841500"/>
            <a:ext cx="6087600" cy="4191000"/>
          </a:xfrm>
        </p:spPr>
        <p:txBody>
          <a:bodyPr vert="horz" lIns="0" tIns="0" rIns="0" bIns="0" rtlCol="0">
            <a:noAutofit/>
          </a:bodyPr>
          <a:lstStyle>
            <a:lvl1pPr marL="216000">
              <a:defRPr lang="en-US" smtClean="0">
                <a:solidFill>
                  <a:schemeClr val="bg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cs-CZ"/>
            </a:lvl5pPr>
          </a:lstStyle>
          <a:p>
            <a:pPr lvl="0" indent="-252000"/>
            <a:r>
              <a:rPr lang="cs-CZ"/>
              <a:t>Upravte styly předlohy textu.
Druhá úroveň
Třetí úroveň
Čtvrtá úroveň
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901579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400" y="291600"/>
            <a:ext cx="6502389" cy="722697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4400" y="1257877"/>
            <a:ext cx="6502389" cy="404261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325800" indent="0">
              <a:buFontTx/>
              <a:buNone/>
              <a:defRPr/>
            </a:lvl2pPr>
            <a:lvl3pPr marL="783000" indent="0">
              <a:buFontTx/>
              <a:buNone/>
              <a:defRPr/>
            </a:lvl3pPr>
            <a:lvl4pPr marL="1240200" indent="0">
              <a:buFontTx/>
              <a:buNone/>
              <a:defRPr/>
            </a:lvl4pPr>
            <a:lvl5pPr marL="1697400" indent="0">
              <a:buFontTx/>
              <a:buNone/>
              <a:defRPr/>
            </a:lvl5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dirty="0"/>
          </a:p>
        </p:txBody>
      </p:sp>
      <p:sp>
        <p:nvSpPr>
          <p:cNvPr id="6" name="Zástupný symbol pro obrázek 5"/>
          <p:cNvSpPr>
            <a:spLocks noGrp="1"/>
          </p:cNvSpPr>
          <p:nvPr>
            <p:ph type="pic" sz="quarter" idx="10" hasCustomPrompt="1"/>
          </p:nvPr>
        </p:nvSpPr>
        <p:spPr>
          <a:xfrm>
            <a:off x="374400" y="1895474"/>
            <a:ext cx="6502389" cy="456574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picture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5972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2 x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400" y="291600"/>
            <a:ext cx="6502389" cy="722697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4400" y="1257877"/>
            <a:ext cx="6502389" cy="404261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325800" indent="0">
              <a:buFontTx/>
              <a:buNone/>
              <a:defRPr/>
            </a:lvl2pPr>
            <a:lvl3pPr marL="783000" indent="0">
              <a:buFontTx/>
              <a:buNone/>
              <a:defRPr/>
            </a:lvl3pPr>
            <a:lvl4pPr marL="1240200" indent="0">
              <a:buFontTx/>
              <a:buNone/>
              <a:defRPr/>
            </a:lvl4pPr>
            <a:lvl5pPr marL="1697400" indent="0">
              <a:buFontTx/>
              <a:buNone/>
              <a:defRPr/>
            </a:lvl5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dirty="0"/>
          </a:p>
        </p:txBody>
      </p:sp>
      <p:sp>
        <p:nvSpPr>
          <p:cNvPr id="6" name="Zástupný symbol pro obrázek 5"/>
          <p:cNvSpPr>
            <a:spLocks noGrp="1"/>
          </p:cNvSpPr>
          <p:nvPr>
            <p:ph type="pic" sz="quarter" idx="10" hasCustomPrompt="1"/>
          </p:nvPr>
        </p:nvSpPr>
        <p:spPr>
          <a:xfrm>
            <a:off x="374400" y="1895474"/>
            <a:ext cx="3571299" cy="45657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picture</a:t>
            </a:r>
            <a:endParaRPr lang="cs-CZ" dirty="0"/>
          </a:p>
        </p:txBody>
      </p:sp>
      <p:sp>
        <p:nvSpPr>
          <p:cNvPr id="8" name="Zástupný symbol pro obrázek 5"/>
          <p:cNvSpPr>
            <a:spLocks noGrp="1"/>
          </p:cNvSpPr>
          <p:nvPr>
            <p:ph type="pic" sz="quarter" idx="11" hasCustomPrompt="1"/>
          </p:nvPr>
        </p:nvSpPr>
        <p:spPr>
          <a:xfrm>
            <a:off x="4082104" y="1895473"/>
            <a:ext cx="3571299" cy="45657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picture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0889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hidden="1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1634"/>
            <a:ext cx="9144000" cy="68563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0253" y="5967318"/>
            <a:ext cx="514841" cy="51482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4400" y="291600"/>
            <a:ext cx="8373934" cy="124872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4400" y="1838425"/>
            <a:ext cx="8373934" cy="41099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indent="-252000"/>
            <a:r>
              <a:rPr lang="en-US" dirty="0"/>
              <a:t>Edit Master text styles</a:t>
            </a:r>
          </a:p>
          <a:p>
            <a:pPr lvl="0"/>
            <a:endParaRPr lang="cs-CZ" dirty="0"/>
          </a:p>
          <a:p>
            <a:pPr lvl="0"/>
            <a:endParaRPr lang="en-US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5905500" y="6096099"/>
            <a:ext cx="2184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fld id="{BB178BA3-5F69-4290-A717-AEEDF74557F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657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4" r:id="rId2"/>
    <p:sldLayoutId id="2147483675" r:id="rId3"/>
    <p:sldLayoutId id="2147483680" r:id="rId4"/>
    <p:sldLayoutId id="2147483686" r:id="rId5"/>
    <p:sldLayoutId id="2147483676" r:id="rId6"/>
    <p:sldLayoutId id="2147483689" r:id="rId7"/>
    <p:sldLayoutId id="2147483687" r:id="rId8"/>
    <p:sldLayoutId id="2147483690" r:id="rId9"/>
    <p:sldLayoutId id="2147483691" r:id="rId10"/>
    <p:sldLayoutId id="2147483685" r:id="rId11"/>
    <p:sldLayoutId id="2147483681" r:id="rId12"/>
  </p:sldLayoutIdLst>
  <p:hf hdr="0" ftr="0" dt="0"/>
  <p:txStyles>
    <p:titleStyle>
      <a:lvl1pPr algn="l" defTabSz="914400" rtl="0" eaLnBrk="1" latinLnBrk="0" hangingPunct="1">
        <a:lnSpc>
          <a:spcPts val="5500"/>
        </a:lnSpc>
        <a:spcBef>
          <a:spcPct val="0"/>
        </a:spcBef>
        <a:buNone/>
        <a:defRPr lang="en-US" sz="5000" b="1" kern="1200" spc="-100" baseline="0" dirty="0">
          <a:solidFill>
            <a:srgbClr val="E90C2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44000" indent="-216000" algn="l" defTabSz="914400" rtl="0" eaLnBrk="1" latinLnBrk="0" hangingPunct="1">
        <a:lnSpc>
          <a:spcPts val="2800"/>
        </a:lnSpc>
        <a:spcBef>
          <a:spcPts val="0"/>
        </a:spcBef>
        <a:buFont typeface="Arial" panose="020B0604020202020204" pitchFamily="34" charset="0"/>
        <a:buChar char="‒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60000" algn="l" defTabSz="914400" rtl="0" eaLnBrk="1" latinLnBrk="0" hangingPunct="1">
        <a:lnSpc>
          <a:spcPts val="2800"/>
        </a:lnSpc>
        <a:spcBef>
          <a:spcPts val="0"/>
        </a:spcBef>
        <a:buFont typeface="Arial" panose="020B0604020202020204" pitchFamily="34" charset="0"/>
        <a:buChar char="-"/>
        <a:defRPr sz="2300" kern="1200">
          <a:solidFill>
            <a:srgbClr val="371E56"/>
          </a:solidFill>
          <a:latin typeface="+mn-lt"/>
          <a:ea typeface="+mn-ea"/>
          <a:cs typeface="+mn-cs"/>
        </a:defRPr>
      </a:lvl2pPr>
      <a:lvl3pPr marL="1143000" indent="-360000" algn="l" defTabSz="914400" rtl="0" eaLnBrk="1" latinLnBrk="0" hangingPunct="1">
        <a:lnSpc>
          <a:spcPts val="2800"/>
        </a:lnSpc>
        <a:spcBef>
          <a:spcPts val="0"/>
        </a:spcBef>
        <a:buFont typeface="Arial" panose="020B0604020202020204" pitchFamily="34" charset="0"/>
        <a:buChar char="-"/>
        <a:defRPr sz="2300" kern="1200">
          <a:solidFill>
            <a:srgbClr val="371E56"/>
          </a:solidFill>
          <a:latin typeface="+mn-lt"/>
          <a:ea typeface="+mn-ea"/>
          <a:cs typeface="+mn-cs"/>
        </a:defRPr>
      </a:lvl3pPr>
      <a:lvl4pPr marL="1600200" indent="-360000" algn="l" defTabSz="914400" rtl="0" eaLnBrk="1" latinLnBrk="0" hangingPunct="1">
        <a:lnSpc>
          <a:spcPts val="2800"/>
        </a:lnSpc>
        <a:spcBef>
          <a:spcPts val="0"/>
        </a:spcBef>
        <a:buFont typeface="Arial" panose="020B0604020202020204" pitchFamily="34" charset="0"/>
        <a:buChar char="-"/>
        <a:defRPr sz="2300" kern="1200">
          <a:solidFill>
            <a:srgbClr val="371E56"/>
          </a:solidFill>
          <a:latin typeface="+mn-lt"/>
          <a:ea typeface="+mn-ea"/>
          <a:cs typeface="+mn-cs"/>
        </a:defRPr>
      </a:lvl4pPr>
      <a:lvl5pPr marL="2057400" indent="-360000" algn="l" defTabSz="914400" rtl="0" eaLnBrk="1" latinLnBrk="0" hangingPunct="1">
        <a:lnSpc>
          <a:spcPts val="2800"/>
        </a:lnSpc>
        <a:spcBef>
          <a:spcPts val="0"/>
        </a:spcBef>
        <a:buFont typeface="Arial" panose="020B0604020202020204" pitchFamily="34" charset="0"/>
        <a:buChar char="-"/>
        <a:defRPr sz="2300" kern="1200">
          <a:solidFill>
            <a:srgbClr val="371E5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373687" y="293208"/>
            <a:ext cx="6087600" cy="3468895"/>
          </a:xfrm>
        </p:spPr>
        <p:txBody>
          <a:bodyPr>
            <a:noAutofit/>
          </a:bodyPr>
          <a:lstStyle/>
          <a:p>
            <a:r>
              <a:rPr lang="cs-CZ" sz="4000" dirty="0">
                <a:ea typeface="Calibri" panose="020F0502020204030204" pitchFamily="34" charset="0"/>
              </a:rPr>
              <a:t>M</a:t>
            </a:r>
            <a:r>
              <a:rPr lang="cs-CZ" sz="4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imořádné opatření na podporu pořádání významných sportovních akcí na území hl. m. Prahy v roce 2021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46132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400" y="291601"/>
            <a:ext cx="8373934" cy="648200"/>
          </a:xfrm>
        </p:spPr>
        <p:txBody>
          <a:bodyPr>
            <a:noAutofit/>
          </a:bodyPr>
          <a:lstStyle/>
          <a:p>
            <a:r>
              <a:rPr lang="cs-CZ" sz="3000" dirty="0">
                <a:latin typeface="+mj-lt"/>
              </a:rPr>
              <a:t>Popis záměru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4400" y="1083734"/>
            <a:ext cx="8373934" cy="4864630"/>
          </a:xfrm>
        </p:spPr>
        <p:txBody>
          <a:bodyPr/>
          <a:lstStyle/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Záměr mimořádného opatření, které je koncipováno jako podpora pořádání významných sportovních akcí, které se konají na území hl. m. Prahy v roce 2021.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Seznam takových sportovních akcí byl vytvořen na základě žádostí, které byly řádně podány a splnily formální podmínky pro poskytnutí dotace v opatření IV. Sportovní akce v rámci Programu podpory sportu a tělovýchovy v hl. m. Praze pro rok 2021, avšak obdržely v hodnocení 0 b. v kritériu Efektivnost.</a:t>
            </a:r>
            <a:endParaRPr lang="cs-CZ" sz="2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5905500" y="6096099"/>
            <a:ext cx="2209800" cy="365125"/>
          </a:xfrm>
        </p:spPr>
        <p:txBody>
          <a:bodyPr/>
          <a:lstStyle/>
          <a:p>
            <a:fld id="{BB178BA3-5F69-4290-A717-AEEDF74557F4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85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400" y="291601"/>
            <a:ext cx="8373934" cy="648200"/>
          </a:xfrm>
        </p:spPr>
        <p:txBody>
          <a:bodyPr>
            <a:noAutofit/>
          </a:bodyPr>
          <a:lstStyle/>
          <a:p>
            <a:r>
              <a:rPr lang="cs-CZ" sz="3000" dirty="0">
                <a:latin typeface="+mj-lt"/>
              </a:rPr>
              <a:t>Odůvodnění záměru</a:t>
            </a:r>
            <a:br>
              <a:rPr lang="cs-CZ" sz="3000" dirty="0">
                <a:latin typeface="+mj-lt"/>
              </a:rPr>
            </a:br>
            <a:endParaRPr lang="cs-CZ" sz="3000" dirty="0">
              <a:latin typeface="+mj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4400" y="1083734"/>
            <a:ext cx="8373934" cy="4864630"/>
          </a:xfrm>
        </p:spPr>
        <p:txBody>
          <a:bodyPr/>
          <a:lstStyle/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Záměr vychází ze skutečnosti, že s ohledem na alokovanou částku v opatření IV. Programu podpory sportu a tělovýchov v hl. m. Praze pro rok 2021 (její snížení o 50 % oproti roku 2020) a v této souvislosti stanovená kritéria hodnocení žádostí, nebyly podpořeny významné sportovní akce, které disponují vysokými náklady ve vztahu k účastníkům akce, konkrétně pro nenaplnění kritéria efektivnosti. 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5905500" y="6096099"/>
            <a:ext cx="2209800" cy="365125"/>
          </a:xfrm>
        </p:spPr>
        <p:txBody>
          <a:bodyPr/>
          <a:lstStyle/>
          <a:p>
            <a:fld id="{BB178BA3-5F69-4290-A717-AEEDF74557F4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6003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400" y="291601"/>
            <a:ext cx="8373934" cy="648200"/>
          </a:xfrm>
        </p:spPr>
        <p:txBody>
          <a:bodyPr>
            <a:noAutofit/>
          </a:bodyPr>
          <a:lstStyle/>
          <a:p>
            <a:r>
              <a:rPr lang="cs-CZ" sz="3000" dirty="0">
                <a:latin typeface="+mj-lt"/>
              </a:rPr>
              <a:t>Limity pro podání žádostí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4400" y="1083734"/>
            <a:ext cx="8373934" cy="4864630"/>
          </a:xfrm>
        </p:spPr>
        <p:txBody>
          <a:bodyPr/>
          <a:lstStyle/>
          <a:p>
            <a:pPr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</a:rPr>
              <a:t>Nad rámec podmínek Programu podpory sportu a tělovýchov v hl. m. Praze pro rok 2021 doporučujeme stanovit limit pro podání žádosti, kdy požadovaná částka po hl. m. Praze nesmí překročit částku požadovanou v žádosti v opatření IV. Programu podpory sportu a tělovýchov v hl. m. Praze pro rok 2021 a zároveň nesmí být nižší než 100 tis. Kč a vyšší než 1 mil. Kč.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Celková alokovaná částka na toto mimořádné opatření činí 3 mil. Kč a je shodná s výši položky „významné sportovní akce“ schváleného rozpočtu běžných výdajů odboru SML v kapitole 04. </a:t>
            </a:r>
            <a:endParaRPr lang="cs-CZ" sz="2000" dirty="0">
              <a:latin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5905500" y="6096099"/>
            <a:ext cx="2209800" cy="365125"/>
          </a:xfrm>
        </p:spPr>
        <p:txBody>
          <a:bodyPr/>
          <a:lstStyle/>
          <a:p>
            <a:fld id="{BB178BA3-5F69-4290-A717-AEEDF74557F4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2139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400" y="291601"/>
            <a:ext cx="8373934" cy="648200"/>
          </a:xfrm>
        </p:spPr>
        <p:txBody>
          <a:bodyPr>
            <a:noAutofit/>
          </a:bodyPr>
          <a:lstStyle/>
          <a:p>
            <a:r>
              <a:rPr lang="cs-CZ" sz="3000" dirty="0">
                <a:latin typeface="+mj-lt"/>
              </a:rPr>
              <a:t>Seznam akcí, které jsou předmětem návrhu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4400" y="1083734"/>
            <a:ext cx="8373934" cy="4864630"/>
          </a:xfrm>
        </p:spPr>
        <p:txBody>
          <a:bodyPr/>
          <a:lstStyle/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Seznam takových sportovních akcí byl vytvořen na základě žádostí, které byly řádně podány a splnily formální podmínky pro poskytnutí dotace v opatření IV. Sportovní akce v rámci Programu podpory sportu a tělovýchovy v hl. m. Praze pro rok 2021, avšak obdržely v hodnocení 0 b. v kritériu Efektivnost.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Jedná se o podporu sportovních akcí s vysokým sportovním významem v daném sportovním odvětví, a to světových pohárů, mistrovství Evropy, mistrovství světa či akcí mezinárodního významu v daném sportovním odvětví s dlouholetou tradicí, včetně akcí pro handicapované.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5905500" y="6096099"/>
            <a:ext cx="2209800" cy="365125"/>
          </a:xfrm>
        </p:spPr>
        <p:txBody>
          <a:bodyPr/>
          <a:lstStyle/>
          <a:p>
            <a:fld id="{BB178BA3-5F69-4290-A717-AEEDF74557F4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8828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400" y="291601"/>
            <a:ext cx="8373934" cy="648200"/>
          </a:xfrm>
        </p:spPr>
        <p:txBody>
          <a:bodyPr>
            <a:noAutofit/>
          </a:bodyPr>
          <a:lstStyle/>
          <a:p>
            <a:r>
              <a:rPr lang="cs-CZ" sz="3000" dirty="0">
                <a:latin typeface="+mj-lt"/>
              </a:rPr>
              <a:t>Seznam akcí, které jsou předmětem návrhu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4400" y="1083734"/>
            <a:ext cx="8373934" cy="4864630"/>
          </a:xfrm>
        </p:spPr>
        <p:txBody>
          <a:bodyPr/>
          <a:lstStyle/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Seznam takových sportovních akcí byl vytvořen na základě žádostí, které byly řádně podány a splnily formální podmínky pro poskytnutí dotace a v opatření IV. Sportovní akce v rámci Programu podpory sportu a tělovýchovy v hl. m. Praze pro rok 2021,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avšak obdržely v hodnocení 0 b. v kritériu Efektivnost.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5905500" y="6096099"/>
            <a:ext cx="2209800" cy="365125"/>
          </a:xfrm>
        </p:spPr>
        <p:txBody>
          <a:bodyPr/>
          <a:lstStyle/>
          <a:p>
            <a:fld id="{BB178BA3-5F69-4290-A717-AEEDF74557F4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5532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400" y="291600"/>
            <a:ext cx="8373934" cy="1248729"/>
          </a:xfrm>
        </p:spPr>
        <p:txBody>
          <a:bodyPr anchor="t">
            <a:normAutofit/>
          </a:bodyPr>
          <a:lstStyle/>
          <a:p>
            <a:r>
              <a:rPr lang="cs-CZ" sz="3200" dirty="0">
                <a:latin typeface="+mj-lt"/>
              </a:rPr>
              <a:t>Seznam akcí, které jsou předmětem návrhu</a:t>
            </a:r>
            <a:endParaRPr lang="cs-CZ" sz="3100" dirty="0"/>
          </a:p>
        </p:txBody>
      </p:sp>
      <p:sp>
        <p:nvSpPr>
          <p:cNvPr id="4" name="Zástupný symbol pro číslo snímku 3" hidden="1"/>
          <p:cNvSpPr>
            <a:spLocks noGrp="1"/>
          </p:cNvSpPr>
          <p:nvPr>
            <p:ph type="sldNum" sz="quarter" idx="4294967295"/>
          </p:nvPr>
        </p:nvSpPr>
        <p:spPr>
          <a:xfrm>
            <a:off x="5905500" y="6096099"/>
            <a:ext cx="2209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B178BA3-5F69-4290-A717-AEEDF74557F4}" type="slidenum">
              <a:rPr lang="cs-CZ" smtClean="0"/>
              <a:pPr>
                <a:spcAft>
                  <a:spcPts val="600"/>
                </a:spcAft>
              </a:pPr>
              <a:t>7</a:t>
            </a:fld>
            <a:endParaRPr lang="cs-CZ"/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2343F4C5-AC78-47BD-B92A-D74DA6DA2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507766"/>
              </p:ext>
            </p:extLst>
          </p:nvPr>
        </p:nvGraphicFramePr>
        <p:xfrm>
          <a:off x="374400" y="1174460"/>
          <a:ext cx="8373934" cy="44463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413">
                  <a:extLst>
                    <a:ext uri="{9D8B030D-6E8A-4147-A177-3AD203B41FA5}">
                      <a16:colId xmlns:a16="http://schemas.microsoft.com/office/drawing/2014/main" val="3570181256"/>
                    </a:ext>
                  </a:extLst>
                </a:gridCol>
                <a:gridCol w="2080101">
                  <a:extLst>
                    <a:ext uri="{9D8B030D-6E8A-4147-A177-3AD203B41FA5}">
                      <a16:colId xmlns:a16="http://schemas.microsoft.com/office/drawing/2014/main" val="1341627244"/>
                    </a:ext>
                  </a:extLst>
                </a:gridCol>
                <a:gridCol w="2926080">
                  <a:extLst>
                    <a:ext uri="{9D8B030D-6E8A-4147-A177-3AD203B41FA5}">
                      <a16:colId xmlns:a16="http://schemas.microsoft.com/office/drawing/2014/main" val="4110559526"/>
                    </a:ext>
                  </a:extLst>
                </a:gridCol>
                <a:gridCol w="1245326">
                  <a:extLst>
                    <a:ext uri="{9D8B030D-6E8A-4147-A177-3AD203B41FA5}">
                      <a16:colId xmlns:a16="http://schemas.microsoft.com/office/drawing/2014/main" val="4265148206"/>
                    </a:ext>
                  </a:extLst>
                </a:gridCol>
                <a:gridCol w="1027611">
                  <a:extLst>
                    <a:ext uri="{9D8B030D-6E8A-4147-A177-3AD203B41FA5}">
                      <a16:colId xmlns:a16="http://schemas.microsoft.com/office/drawing/2014/main" val="1166201338"/>
                    </a:ext>
                  </a:extLst>
                </a:gridCol>
                <a:gridCol w="588403">
                  <a:extLst>
                    <a:ext uri="{9D8B030D-6E8A-4147-A177-3AD203B41FA5}">
                      <a16:colId xmlns:a16="http://schemas.microsoft.com/office/drawing/2014/main" val="2916588410"/>
                    </a:ext>
                  </a:extLst>
                </a:gridCol>
              </a:tblGrid>
              <a:tr h="2189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Č. </a:t>
                      </a:r>
                      <a:r>
                        <a:rPr lang="cs-CZ" sz="1100" u="none" strike="noStrike" dirty="0" err="1">
                          <a:effectLst/>
                        </a:rPr>
                        <a:t>proj</a:t>
                      </a:r>
                      <a:endParaRPr lang="cs-CZ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758" marR="10758" marT="107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Žadatel</a:t>
                      </a:r>
                      <a:endParaRPr lang="cs-CZ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758" marR="10758" marT="107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Účel dotace</a:t>
                      </a:r>
                      <a:endParaRPr lang="cs-CZ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758" marR="10758" marT="107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Celkové náklady *</a:t>
                      </a:r>
                      <a:endParaRPr lang="cs-CZ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758" marR="10758" marT="107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Požadavek **</a:t>
                      </a:r>
                      <a:endParaRPr lang="cs-CZ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758" marR="10758" marT="107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Body ***</a:t>
                      </a:r>
                      <a:endParaRPr lang="cs-CZ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758" marR="10758" marT="10758" marB="0" anchor="ctr"/>
                </a:tc>
                <a:extLst>
                  <a:ext uri="{0D108BD9-81ED-4DB2-BD59-A6C34878D82A}">
                    <a16:rowId xmlns:a16="http://schemas.microsoft.com/office/drawing/2014/main" val="2493617070"/>
                  </a:ext>
                </a:extLst>
              </a:tr>
              <a:tr h="234731"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 dirty="0">
                          <a:effectLst/>
                        </a:rPr>
                        <a:t>4091</a:t>
                      </a:r>
                      <a:endParaRPr lang="cs-CZ" sz="1100" b="0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10758" marR="10758" marT="107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 dirty="0">
                          <a:effectLst/>
                        </a:rPr>
                        <a:t>Český nohejbalový svaz, </a:t>
                      </a:r>
                      <a:r>
                        <a:rPr lang="cs-CZ" sz="1100" u="none" strike="noStrike" dirty="0" err="1">
                          <a:effectLst/>
                        </a:rPr>
                        <a:t>z.s</a:t>
                      </a:r>
                      <a:r>
                        <a:rPr lang="cs-CZ" sz="1100" u="none" strike="noStrike" dirty="0">
                          <a:effectLst/>
                        </a:rPr>
                        <a:t>.</a:t>
                      </a:r>
                      <a:endParaRPr lang="cs-CZ" sz="1100" b="0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10758" marR="10758" marT="107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 dirty="0">
                          <a:effectLst/>
                        </a:rPr>
                        <a:t>MS v nohejbalu mužů 2021 </a:t>
                      </a:r>
                      <a:endParaRPr lang="cs-CZ" sz="1100" b="0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10758" marR="10758" marT="107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>
                          <a:effectLst/>
                        </a:rPr>
                        <a:t>4 343 900</a:t>
                      </a:r>
                      <a:endParaRPr lang="cs-CZ" sz="11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10758" marR="10758" marT="107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>
                          <a:effectLst/>
                        </a:rPr>
                        <a:t>1 000 000</a:t>
                      </a:r>
                      <a:endParaRPr lang="cs-CZ" sz="11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10758" marR="10758" marT="107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68</a:t>
                      </a:r>
                      <a:endParaRPr lang="cs-CZ" sz="11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10758" marR="10758" marT="10758" marB="0" anchor="ctr"/>
                </a:tc>
                <a:extLst>
                  <a:ext uri="{0D108BD9-81ED-4DB2-BD59-A6C34878D82A}">
                    <a16:rowId xmlns:a16="http://schemas.microsoft.com/office/drawing/2014/main" val="4069597358"/>
                  </a:ext>
                </a:extLst>
              </a:tr>
              <a:tr h="414946"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 dirty="0">
                          <a:effectLst/>
                        </a:rPr>
                        <a:t>4063</a:t>
                      </a:r>
                      <a:endParaRPr lang="cs-CZ" sz="1100" b="0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10758" marR="10758" marT="107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 dirty="0">
                          <a:effectLst/>
                        </a:rPr>
                        <a:t>Česká baseballová asociace</a:t>
                      </a:r>
                      <a:endParaRPr lang="cs-CZ" sz="1100" b="0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10758" marR="10758" marT="107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 dirty="0">
                          <a:effectLst/>
                        </a:rPr>
                        <a:t>Pražský baseballový týden, mezinárodní turnaj pro všechny věkové kategorie</a:t>
                      </a:r>
                      <a:endParaRPr lang="cs-CZ" sz="1100" b="0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10758" marR="10758" marT="107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>
                          <a:effectLst/>
                        </a:rPr>
                        <a:t>1 150 000</a:t>
                      </a:r>
                      <a:endParaRPr lang="cs-CZ" sz="11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10758" marR="10758" marT="107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>
                          <a:effectLst/>
                        </a:rPr>
                        <a:t>920 000</a:t>
                      </a:r>
                      <a:endParaRPr lang="cs-CZ" sz="11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10758" marR="10758" marT="107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63</a:t>
                      </a:r>
                      <a:endParaRPr lang="cs-CZ" sz="1100" b="0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10758" marR="10758" marT="10758" marB="0" anchor="ctr"/>
                </a:tc>
                <a:extLst>
                  <a:ext uri="{0D108BD9-81ED-4DB2-BD59-A6C34878D82A}">
                    <a16:rowId xmlns:a16="http://schemas.microsoft.com/office/drawing/2014/main" val="416487619"/>
                  </a:ext>
                </a:extLst>
              </a:tr>
              <a:tr h="414946"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>
                          <a:effectLst/>
                        </a:rPr>
                        <a:t>4155</a:t>
                      </a:r>
                      <a:endParaRPr lang="cs-CZ" sz="11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10758" marR="10758" marT="107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 dirty="0">
                          <a:effectLst/>
                        </a:rPr>
                        <a:t>I. Český </a:t>
                      </a:r>
                      <a:r>
                        <a:rPr lang="cs-CZ" sz="1100" u="none" strike="noStrike" dirty="0" err="1">
                          <a:effectLst/>
                        </a:rPr>
                        <a:t>Lawn</a:t>
                      </a:r>
                      <a:r>
                        <a:rPr lang="cs-CZ" sz="1100" u="none" strike="noStrike" dirty="0">
                          <a:effectLst/>
                        </a:rPr>
                        <a:t> - </a:t>
                      </a:r>
                      <a:r>
                        <a:rPr lang="cs-CZ" sz="1100" u="none" strike="noStrike" dirty="0" err="1">
                          <a:effectLst/>
                        </a:rPr>
                        <a:t>Tennis</a:t>
                      </a:r>
                      <a:r>
                        <a:rPr lang="cs-CZ" sz="1100" u="none" strike="noStrike" dirty="0">
                          <a:effectLst/>
                        </a:rPr>
                        <a:t> Klub Praha</a:t>
                      </a:r>
                      <a:endParaRPr lang="cs-CZ" sz="1100" b="0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10758" marR="10758" marT="107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 dirty="0">
                          <a:effectLst/>
                        </a:rPr>
                        <a:t>I. ČLTK Prague Open 2021, mezinárodní tenisový turnaj mužů ATP</a:t>
                      </a:r>
                      <a:endParaRPr lang="cs-CZ" sz="1100" b="0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10758" marR="10758" marT="107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 dirty="0">
                          <a:effectLst/>
                        </a:rPr>
                        <a:t>1 823 000</a:t>
                      </a:r>
                      <a:endParaRPr lang="cs-CZ" sz="1100" b="0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10758" marR="10758" marT="107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>
                          <a:effectLst/>
                        </a:rPr>
                        <a:t>1 000 000</a:t>
                      </a:r>
                      <a:endParaRPr lang="cs-CZ" sz="11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10758" marR="10758" marT="107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62</a:t>
                      </a:r>
                      <a:endParaRPr lang="cs-CZ" sz="11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10758" marR="10758" marT="10758" marB="0" anchor="ctr"/>
                </a:tc>
                <a:extLst>
                  <a:ext uri="{0D108BD9-81ED-4DB2-BD59-A6C34878D82A}">
                    <a16:rowId xmlns:a16="http://schemas.microsoft.com/office/drawing/2014/main" val="3568155347"/>
                  </a:ext>
                </a:extLst>
              </a:tr>
              <a:tr h="414946"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>
                          <a:effectLst/>
                        </a:rPr>
                        <a:t>4109</a:t>
                      </a:r>
                      <a:endParaRPr lang="cs-CZ" sz="11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10758" marR="10758" marT="107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 dirty="0">
                          <a:effectLst/>
                        </a:rPr>
                        <a:t>Český tenisový svaz vozíčkářů, </a:t>
                      </a:r>
                      <a:r>
                        <a:rPr lang="cs-CZ" sz="1100" u="none" strike="noStrike" dirty="0" err="1">
                          <a:effectLst/>
                        </a:rPr>
                        <a:t>z.s</a:t>
                      </a:r>
                      <a:r>
                        <a:rPr lang="cs-CZ" sz="1100" u="none" strike="noStrike" dirty="0">
                          <a:effectLst/>
                        </a:rPr>
                        <a:t>.</a:t>
                      </a:r>
                      <a:endParaRPr lang="cs-CZ" sz="1100" b="0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10758" marR="10758" marT="107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 dirty="0">
                          <a:effectLst/>
                        </a:rPr>
                        <a:t>Mezinárodní tenisový turnaje v tenisu na vozíku Prague Cup Czech </a:t>
                      </a:r>
                      <a:r>
                        <a:rPr lang="cs-CZ" sz="1100" u="none" strike="noStrike" dirty="0" err="1">
                          <a:effectLst/>
                        </a:rPr>
                        <a:t>Indoor</a:t>
                      </a:r>
                      <a:r>
                        <a:rPr lang="cs-CZ" sz="1100" u="none" strike="noStrike" dirty="0">
                          <a:effectLst/>
                        </a:rPr>
                        <a:t> 2021</a:t>
                      </a:r>
                      <a:endParaRPr lang="cs-CZ" sz="1100" b="0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10758" marR="10758" marT="107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 dirty="0">
                          <a:effectLst/>
                        </a:rPr>
                        <a:t>900 000</a:t>
                      </a:r>
                      <a:endParaRPr lang="cs-CZ" sz="1100" b="0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10758" marR="10758" marT="107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>
                          <a:effectLst/>
                        </a:rPr>
                        <a:t>200 000</a:t>
                      </a:r>
                      <a:endParaRPr lang="cs-CZ" sz="11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10758" marR="10758" marT="107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61</a:t>
                      </a:r>
                      <a:endParaRPr lang="cs-CZ" sz="11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10758" marR="10758" marT="10758" marB="0" anchor="ctr"/>
                </a:tc>
                <a:extLst>
                  <a:ext uri="{0D108BD9-81ED-4DB2-BD59-A6C34878D82A}">
                    <a16:rowId xmlns:a16="http://schemas.microsoft.com/office/drawing/2014/main" val="617533164"/>
                  </a:ext>
                </a:extLst>
              </a:tr>
              <a:tr h="414946"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>
                          <a:effectLst/>
                        </a:rPr>
                        <a:t>4233</a:t>
                      </a:r>
                      <a:endParaRPr lang="cs-CZ" sz="11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10758" marR="10758" marT="107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 dirty="0">
                          <a:effectLst/>
                        </a:rPr>
                        <a:t>Prague </a:t>
                      </a:r>
                      <a:r>
                        <a:rPr lang="cs-CZ" sz="1100" u="none" strike="noStrike" dirty="0" err="1">
                          <a:effectLst/>
                        </a:rPr>
                        <a:t>Robots</a:t>
                      </a:r>
                      <a:r>
                        <a:rPr lang="cs-CZ" sz="1100" u="none" strike="noStrike" dirty="0">
                          <a:effectLst/>
                        </a:rPr>
                        <a:t>, </a:t>
                      </a:r>
                      <a:r>
                        <a:rPr lang="cs-CZ" sz="1100" u="none" strike="noStrike" dirty="0" err="1">
                          <a:effectLst/>
                        </a:rPr>
                        <a:t>z.s</a:t>
                      </a:r>
                      <a:r>
                        <a:rPr lang="cs-CZ" sz="1100" u="none" strike="noStrike" dirty="0">
                          <a:effectLst/>
                        </a:rPr>
                        <a:t>.</a:t>
                      </a:r>
                      <a:endParaRPr lang="cs-CZ" sz="1100" b="0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10758" marR="10758" marT="107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 dirty="0" err="1">
                          <a:effectLst/>
                        </a:rPr>
                        <a:t>Rugbymania</a:t>
                      </a:r>
                      <a:r>
                        <a:rPr lang="cs-CZ" sz="1100" u="none" strike="noStrike" dirty="0">
                          <a:effectLst/>
                        </a:rPr>
                        <a:t> 2021, 22. ročník </a:t>
                      </a:r>
                      <a:r>
                        <a:rPr lang="cs-CZ" sz="1100" u="none" strike="noStrike" dirty="0" err="1">
                          <a:effectLst/>
                        </a:rPr>
                        <a:t>mezinárnodního</a:t>
                      </a:r>
                      <a:r>
                        <a:rPr lang="cs-CZ" sz="1100" u="none" strike="noStrike" dirty="0">
                          <a:effectLst/>
                        </a:rPr>
                        <a:t> turnaje vozíčkářů v ragby</a:t>
                      </a:r>
                      <a:endParaRPr lang="cs-CZ" sz="1100" b="0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10758" marR="10758" marT="107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 dirty="0">
                          <a:effectLst/>
                        </a:rPr>
                        <a:t>897 350</a:t>
                      </a:r>
                      <a:endParaRPr lang="cs-CZ" sz="1100" b="0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10758" marR="10758" marT="107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>
                          <a:effectLst/>
                        </a:rPr>
                        <a:t>717 880</a:t>
                      </a:r>
                      <a:endParaRPr lang="cs-CZ" sz="11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10758" marR="10758" marT="107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60</a:t>
                      </a:r>
                      <a:endParaRPr lang="cs-CZ" sz="11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10758" marR="10758" marT="10758" marB="0" anchor="ctr"/>
                </a:tc>
                <a:extLst>
                  <a:ext uri="{0D108BD9-81ED-4DB2-BD59-A6C34878D82A}">
                    <a16:rowId xmlns:a16="http://schemas.microsoft.com/office/drawing/2014/main" val="3167772064"/>
                  </a:ext>
                </a:extLst>
              </a:tr>
              <a:tr h="595162"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 dirty="0">
                          <a:effectLst/>
                        </a:rPr>
                        <a:t>4103</a:t>
                      </a:r>
                      <a:endParaRPr lang="cs-CZ" sz="1100" b="0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10758" marR="10758" marT="107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 dirty="0">
                          <a:effectLst/>
                        </a:rPr>
                        <a:t>Český svaz kanoistů, </a:t>
                      </a:r>
                      <a:r>
                        <a:rPr lang="cs-CZ" sz="1100" u="none" strike="noStrike" dirty="0" err="1">
                          <a:effectLst/>
                        </a:rPr>
                        <a:t>z.s</a:t>
                      </a:r>
                      <a:r>
                        <a:rPr lang="cs-CZ" sz="1100" u="none" strike="noStrike" dirty="0">
                          <a:effectLst/>
                        </a:rPr>
                        <a:t>.</a:t>
                      </a:r>
                      <a:endParaRPr lang="cs-CZ" sz="1100" b="0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10758" marR="10758" marT="107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 dirty="0">
                          <a:effectLst/>
                        </a:rPr>
                        <a:t>ICF </a:t>
                      </a:r>
                      <a:r>
                        <a:rPr lang="cs-CZ" sz="1100" u="none" strike="noStrike" dirty="0" err="1">
                          <a:effectLst/>
                        </a:rPr>
                        <a:t>Canoe</a:t>
                      </a:r>
                      <a:r>
                        <a:rPr lang="cs-CZ" sz="1100" u="none" strike="noStrike" dirty="0">
                          <a:effectLst/>
                        </a:rPr>
                        <a:t> Slalom </a:t>
                      </a:r>
                      <a:r>
                        <a:rPr lang="cs-CZ" sz="1100" u="none" strike="noStrike" dirty="0" err="1">
                          <a:effectLst/>
                        </a:rPr>
                        <a:t>World</a:t>
                      </a:r>
                      <a:r>
                        <a:rPr lang="cs-CZ" sz="1100" u="none" strike="noStrike" dirty="0">
                          <a:effectLst/>
                        </a:rPr>
                        <a:t> Cup 2021, Prague, 17. ročník světového poháru v kanoistice mužů a žen</a:t>
                      </a:r>
                      <a:endParaRPr lang="cs-CZ" sz="1100" b="0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10758" marR="10758" marT="107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 dirty="0">
                          <a:effectLst/>
                        </a:rPr>
                        <a:t>1 828 998</a:t>
                      </a:r>
                      <a:endParaRPr lang="cs-CZ" sz="1100" b="0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10758" marR="10758" marT="107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 dirty="0">
                          <a:effectLst/>
                        </a:rPr>
                        <a:t>1 000 000</a:t>
                      </a:r>
                      <a:endParaRPr lang="cs-CZ" sz="1100" b="0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10758" marR="10758" marT="107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59</a:t>
                      </a:r>
                      <a:endParaRPr lang="cs-CZ" sz="11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10758" marR="10758" marT="10758" marB="0" anchor="ctr"/>
                </a:tc>
                <a:extLst>
                  <a:ext uri="{0D108BD9-81ED-4DB2-BD59-A6C34878D82A}">
                    <a16:rowId xmlns:a16="http://schemas.microsoft.com/office/drawing/2014/main" val="898014750"/>
                  </a:ext>
                </a:extLst>
              </a:tr>
              <a:tr h="414946"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 dirty="0">
                          <a:effectLst/>
                        </a:rPr>
                        <a:t>4016</a:t>
                      </a:r>
                      <a:endParaRPr lang="cs-CZ" sz="1100" b="0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10758" marR="10758" marT="107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>
                          <a:effectLst/>
                        </a:rPr>
                        <a:t>Auto klub Markéta při PSK Olymp Praha</a:t>
                      </a:r>
                      <a:endParaRPr lang="cs-CZ" sz="11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10758" marR="10758" marT="107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 dirty="0">
                          <a:effectLst/>
                        </a:rPr>
                        <a:t>MS na ploché dráze - 2021 Czech Republic FIM </a:t>
                      </a:r>
                      <a:r>
                        <a:rPr lang="cs-CZ" sz="1100" u="none" strike="noStrike" dirty="0" err="1">
                          <a:effectLst/>
                        </a:rPr>
                        <a:t>Speedway</a:t>
                      </a:r>
                      <a:r>
                        <a:rPr lang="cs-CZ" sz="1100" u="none" strike="noStrike" dirty="0">
                          <a:effectLst/>
                        </a:rPr>
                        <a:t> Grand Prix</a:t>
                      </a:r>
                      <a:endParaRPr lang="cs-CZ" sz="1100" b="0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10758" marR="10758" marT="107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>
                          <a:effectLst/>
                        </a:rPr>
                        <a:t>1 838 000</a:t>
                      </a:r>
                      <a:endParaRPr lang="cs-CZ" sz="11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10758" marR="10758" marT="107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 dirty="0">
                          <a:effectLst/>
                        </a:rPr>
                        <a:t>1 000 000</a:t>
                      </a:r>
                      <a:endParaRPr lang="cs-CZ" sz="1100" b="0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10758" marR="10758" marT="107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58</a:t>
                      </a:r>
                      <a:endParaRPr lang="cs-CZ" sz="11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10758" marR="10758" marT="10758" marB="0" anchor="ctr"/>
                </a:tc>
                <a:extLst>
                  <a:ext uri="{0D108BD9-81ED-4DB2-BD59-A6C34878D82A}">
                    <a16:rowId xmlns:a16="http://schemas.microsoft.com/office/drawing/2014/main" val="3157189274"/>
                  </a:ext>
                </a:extLst>
              </a:tr>
              <a:tr h="414946"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 dirty="0">
                          <a:effectLst/>
                        </a:rPr>
                        <a:t>4207</a:t>
                      </a:r>
                      <a:endParaRPr lang="cs-CZ" sz="1100" b="0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10758" marR="10758" marT="107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>
                          <a:effectLst/>
                        </a:rPr>
                        <a:t>MYSTIC SKATEPARK ŠTVANICE z.s.</a:t>
                      </a:r>
                      <a:endParaRPr lang="cs-CZ" sz="11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10758" marR="10758" marT="107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 dirty="0" err="1">
                          <a:effectLst/>
                        </a:rPr>
                        <a:t>Mystic</a:t>
                      </a:r>
                      <a:r>
                        <a:rPr lang="cs-CZ" sz="1100" u="none" strike="noStrike" dirty="0">
                          <a:effectLst/>
                        </a:rPr>
                        <a:t> SK8 Cup 2021 - 27. ročník světového poháru ve skateboardingu</a:t>
                      </a:r>
                      <a:endParaRPr lang="cs-CZ" sz="1100" b="0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10758" marR="10758" marT="107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>
                          <a:effectLst/>
                        </a:rPr>
                        <a:t>1 640 000</a:t>
                      </a:r>
                      <a:endParaRPr lang="cs-CZ" sz="11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10758" marR="10758" marT="107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 dirty="0">
                          <a:effectLst/>
                        </a:rPr>
                        <a:t>1 000 000</a:t>
                      </a:r>
                      <a:endParaRPr lang="cs-CZ" sz="1100" b="0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10758" marR="10758" marT="107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58</a:t>
                      </a:r>
                      <a:endParaRPr lang="cs-CZ" sz="11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10758" marR="10758" marT="10758" marB="0" anchor="ctr"/>
                </a:tc>
                <a:extLst>
                  <a:ext uri="{0D108BD9-81ED-4DB2-BD59-A6C34878D82A}">
                    <a16:rowId xmlns:a16="http://schemas.microsoft.com/office/drawing/2014/main" val="965476534"/>
                  </a:ext>
                </a:extLst>
              </a:tr>
              <a:tr h="485631"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 dirty="0">
                          <a:effectLst/>
                        </a:rPr>
                        <a:t>4112</a:t>
                      </a:r>
                      <a:endParaRPr lang="cs-CZ" sz="1100" b="0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10758" marR="10758" marT="107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 dirty="0">
                          <a:effectLst/>
                        </a:rPr>
                        <a:t>Český volejbalový svaz</a:t>
                      </a:r>
                      <a:endParaRPr lang="cs-CZ" sz="1100" b="0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10758" marR="10758" marT="107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 dirty="0">
                          <a:effectLst/>
                        </a:rPr>
                        <a:t>FIVB </a:t>
                      </a:r>
                      <a:r>
                        <a:rPr lang="cs-CZ" sz="1100" u="none" strike="noStrike" dirty="0" err="1">
                          <a:effectLst/>
                        </a:rPr>
                        <a:t>Beach</a:t>
                      </a:r>
                      <a:r>
                        <a:rPr lang="cs-CZ" sz="1100" u="none" strike="noStrike" dirty="0">
                          <a:effectLst/>
                        </a:rPr>
                        <a:t> WT 2* Praha, turnaj v plážovém volejbalu pro muže a ženy</a:t>
                      </a:r>
                      <a:endParaRPr lang="cs-CZ" sz="1100" b="0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10758" marR="10758" marT="107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>
                          <a:effectLst/>
                        </a:rPr>
                        <a:t>5 353 000</a:t>
                      </a:r>
                      <a:endParaRPr lang="cs-CZ" sz="11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10758" marR="10758" marT="107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 dirty="0">
                          <a:effectLst/>
                        </a:rPr>
                        <a:t>1 000 000</a:t>
                      </a:r>
                      <a:endParaRPr lang="cs-CZ" sz="1100" b="0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10758" marR="10758" marT="107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51</a:t>
                      </a:r>
                      <a:endParaRPr lang="cs-CZ" sz="1100" b="0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10758" marR="10758" marT="10758" marB="0" anchor="ctr"/>
                </a:tc>
                <a:extLst>
                  <a:ext uri="{0D108BD9-81ED-4DB2-BD59-A6C34878D82A}">
                    <a16:rowId xmlns:a16="http://schemas.microsoft.com/office/drawing/2014/main" val="849472202"/>
                  </a:ext>
                </a:extLst>
              </a:tr>
              <a:tr h="421994">
                <a:tc gridSpan="6">
                  <a:txBody>
                    <a:bodyPr/>
                    <a:lstStyle/>
                    <a:p>
                      <a:pPr marL="0" indent="0" algn="l" fontAlgn="ctr">
                        <a:buFont typeface="Arial" panose="020B0604020202020204" pitchFamily="34" charset="0"/>
                        <a:buNone/>
                      </a:pPr>
                      <a:r>
                        <a:rPr lang="cs-CZ" sz="9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   Údaje uvedené v žádosti o dotaci v Programu podpory sportu a tělovýchovy v hl. m. Praze pro rok 2021.</a:t>
                      </a:r>
                    </a:p>
                    <a:p>
                      <a:pPr marL="87313" indent="-87313" algn="l" fontAlgn="ctr">
                        <a:buFont typeface="Arial" panose="020B0604020202020204" pitchFamily="34" charset="0"/>
                        <a:buNone/>
                      </a:pPr>
                      <a:r>
                        <a:rPr lang="cs-CZ" sz="9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  Údaje uvedené v žádosti o dotaci v Programu podpory sportu a tělovýchovy v hl. m. Praze pro rok 2021 se zohledněním navrhovaných limitů žádosti.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cs-CZ" sz="9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*** Hodnocení, které žádost obdržela v Programu podpory sportu a tělovýchovy v hl. m. Praze pro rok 2021.</a:t>
                      </a:r>
                    </a:p>
                  </a:txBody>
                  <a:tcPr marL="10758" marR="10758" marT="10758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cs-CZ" sz="1100" b="0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10758" marR="10758" marT="10758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cs-CZ" sz="1100" b="0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10758" marR="10758" marT="10758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cs-CZ" sz="1100" b="0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10758" marR="10758" marT="10758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cs-CZ" sz="1100" b="0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10758" marR="10758" marT="10758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100" b="0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10758" marR="10758" marT="10758" marB="0" anchor="ctr"/>
                </a:tc>
                <a:extLst>
                  <a:ext uri="{0D108BD9-81ED-4DB2-BD59-A6C34878D82A}">
                    <a16:rowId xmlns:a16="http://schemas.microsoft.com/office/drawing/2014/main" val="9907338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1177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400" y="291601"/>
            <a:ext cx="8373934" cy="648200"/>
          </a:xfrm>
        </p:spPr>
        <p:txBody>
          <a:bodyPr>
            <a:noAutofit/>
          </a:bodyPr>
          <a:lstStyle/>
          <a:p>
            <a:r>
              <a:rPr lang="cs-CZ" sz="3000" dirty="0">
                <a:latin typeface="+mj-lt"/>
              </a:rPr>
              <a:t>Návrh usnesení</a:t>
            </a:r>
            <a:br>
              <a:rPr lang="cs-CZ" sz="3000" dirty="0">
                <a:latin typeface="+mj-lt"/>
              </a:rPr>
            </a:br>
            <a:br>
              <a:rPr lang="cs-CZ" sz="3000" dirty="0">
                <a:latin typeface="+mj-lt"/>
              </a:rPr>
            </a:br>
            <a:br>
              <a:rPr lang="cs-CZ" sz="3000" dirty="0">
                <a:latin typeface="+mj-lt"/>
              </a:rPr>
            </a:br>
            <a:endParaRPr lang="cs-CZ" sz="3000" dirty="0">
              <a:latin typeface="+mj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4400" y="1083734"/>
            <a:ext cx="8373934" cy="4864630"/>
          </a:xfrm>
        </p:spPr>
        <p:txBody>
          <a:bodyPr/>
          <a:lstStyle/>
          <a:p>
            <a:pPr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</a:rPr>
              <a:t>Po odsouhlasení předloženého záměru komisí by odbor SML vyzval dotčené subjekty k podání žádosti o individuální účelovou dotaci.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</a:rPr>
              <a:t>Na základě podaných žádostí by byl následně předložen návrh na poskytnutí individuálních neinvestičních účelových dotací komisi na květnovém jednání.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5905500" y="6096099"/>
            <a:ext cx="2209800" cy="365125"/>
          </a:xfrm>
        </p:spPr>
        <p:txBody>
          <a:bodyPr/>
          <a:lstStyle/>
          <a:p>
            <a:fld id="{BB178BA3-5F69-4290-A717-AEEDF74557F4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8835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71475" y="5029200"/>
            <a:ext cx="6086475" cy="1451531"/>
          </a:xfrm>
        </p:spPr>
        <p:txBody>
          <a:bodyPr>
            <a:noAutofit/>
          </a:bodyPr>
          <a:lstStyle/>
          <a:p>
            <a:br>
              <a:rPr lang="cs-CZ" sz="4400" dirty="0"/>
            </a:br>
            <a:r>
              <a:rPr lang="cs-CZ" sz="4400" dirty="0"/>
              <a:t>Děkujeme za pozornost</a:t>
            </a:r>
          </a:p>
        </p:txBody>
      </p:sp>
    </p:spTree>
    <p:extLst>
      <p:ext uri="{BB962C8B-B14F-4D97-AF65-F5344CB8AC3E}">
        <p14:creationId xmlns:p14="http://schemas.microsoft.com/office/powerpoint/2010/main" val="4255295610"/>
      </p:ext>
    </p:extLst>
  </p:cSld>
  <p:clrMapOvr>
    <a:masterClrMapping/>
  </p:clrMapOvr>
</p:sld>
</file>

<file path=ppt/theme/theme1.xml><?xml version="1.0" encoding="utf-8"?>
<a:theme xmlns:a="http://schemas.openxmlformats.org/drawingml/2006/main" name="Tmava">
  <a:themeElements>
    <a:clrScheme name="PrahaPPT_pos">
      <a:dk1>
        <a:srgbClr val="000000"/>
      </a:dk1>
      <a:lt1>
        <a:srgbClr val="FFFFFF"/>
      </a:lt1>
      <a:dk2>
        <a:srgbClr val="001871"/>
      </a:dk2>
      <a:lt2>
        <a:srgbClr val="FFFFFF"/>
      </a:lt2>
      <a:accent1>
        <a:srgbClr val="C81428"/>
      </a:accent1>
      <a:accent2>
        <a:srgbClr val="EF9600"/>
      </a:accent2>
      <a:accent3>
        <a:srgbClr val="6A2C3E"/>
      </a:accent3>
      <a:accent4>
        <a:srgbClr val="00B140"/>
      </a:accent4>
      <a:accent5>
        <a:srgbClr val="0057B8"/>
      </a:accent5>
      <a:accent6>
        <a:srgbClr val="C83737"/>
      </a:accent6>
      <a:hlink>
        <a:srgbClr val="0096FF"/>
      </a:hlink>
      <a:folHlink>
        <a:srgbClr val="75787B"/>
      </a:folHlink>
    </a:clrScheme>
    <a:fontScheme name="Nordic_negati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39A0D0D7-44C4-46E2-BE30-9C1B800E9981}" vid="{E474D25C-F3B5-4610-9821-BDCFF3B5703C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839</Words>
  <Application>Microsoft Office PowerPoint</Application>
  <PresentationFormat>Předvádění na obrazovce (4:3)</PresentationFormat>
  <Paragraphs>91</Paragraphs>
  <Slides>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Arial</vt:lpstr>
      <vt:lpstr>Arial CE</vt:lpstr>
      <vt:lpstr>Calibri</vt:lpstr>
      <vt:lpstr>Georgia</vt:lpstr>
      <vt:lpstr>Tmava</vt:lpstr>
      <vt:lpstr>Mimořádné opatření na podporu pořádání významných sportovních akcí na území hl. m. Prahy v roce 2021</vt:lpstr>
      <vt:lpstr>Popis záměru</vt:lpstr>
      <vt:lpstr>Odůvodnění záměru </vt:lpstr>
      <vt:lpstr>Limity pro podání žádostí</vt:lpstr>
      <vt:lpstr>Seznam akcí, které jsou předmětem návrhu</vt:lpstr>
      <vt:lpstr>Seznam akcí, které jsou předmětem návrhu</vt:lpstr>
      <vt:lpstr>Seznam akcí, které jsou předmětem návrhu</vt:lpstr>
      <vt:lpstr>Návrh usnesení   </vt:lpstr>
      <vt:lpstr> Děkujeme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Mimořádné opatření na podporu pořádání významných sportovních akcí na území hl. m. Prahy v roce 2021</dc:title>
  <dc:creator>Hübner Zdeněk (MHMP, SML)</dc:creator>
  <cp:lastModifiedBy>Hübner Zdeněk (MHMP, SML)</cp:lastModifiedBy>
  <cp:revision>1</cp:revision>
  <dcterms:created xsi:type="dcterms:W3CDTF">2021-04-28T11:51:38Z</dcterms:created>
  <dcterms:modified xsi:type="dcterms:W3CDTF">2021-04-28T12:27:36Z</dcterms:modified>
</cp:coreProperties>
</file>