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68" r:id="rId2"/>
    <p:sldId id="269" r:id="rId3"/>
    <p:sldId id="263" r:id="rId4"/>
    <p:sldId id="258" r:id="rId5"/>
    <p:sldId id="262" r:id="rId6"/>
    <p:sldId id="270" r:id="rId7"/>
    <p:sldId id="267" r:id="rId8"/>
  </p:sldIdLst>
  <p:sldSz cx="16129000" cy="9144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8"/>
  </p:normalViewPr>
  <p:slideViewPr>
    <p:cSldViewPr snapToGrid="0">
      <p:cViewPr varScale="1">
        <p:scale>
          <a:sx n="59" d="100"/>
          <a:sy n="59" d="100"/>
        </p:scale>
        <p:origin x="78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81" name="Shape 81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6"/>
          <p:cNvSpPr/>
          <p:nvPr/>
        </p:nvSpPr>
        <p:spPr>
          <a:xfrm>
            <a:off x="0" y="0"/>
            <a:ext cx="16129000" cy="9144000"/>
          </a:xfrm>
          <a:prstGeom prst="rect">
            <a:avLst/>
          </a:prstGeom>
          <a:solidFill>
            <a:srgbClr val="DC0000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2" name="Title Text"/>
          <p:cNvSpPr txBox="1">
            <a:spLocks noGrp="1"/>
          </p:cNvSpPr>
          <p:nvPr>
            <p:ph type="title"/>
          </p:nvPr>
        </p:nvSpPr>
        <p:spPr>
          <a:xfrm>
            <a:off x="1209675" y="2834639"/>
            <a:ext cx="13709650" cy="192024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Title Text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2419350" y="5120640"/>
            <a:ext cx="11290300" cy="228600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bg object 16"/>
          <p:cNvSpPr/>
          <p:nvPr/>
        </p:nvSpPr>
        <p:spPr>
          <a:xfrm>
            <a:off x="0" y="0"/>
            <a:ext cx="16129000" cy="9144000"/>
          </a:xfrm>
          <a:prstGeom prst="rect">
            <a:avLst/>
          </a:prstGeom>
          <a:solidFill>
            <a:srgbClr val="DC0000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grpSp>
        <p:nvGrpSpPr>
          <p:cNvPr id="30" name="bg object 17"/>
          <p:cNvGrpSpPr/>
          <p:nvPr/>
        </p:nvGrpSpPr>
        <p:grpSpPr>
          <a:xfrm>
            <a:off x="1505330" y="919886"/>
            <a:ext cx="821514" cy="173051"/>
            <a:chOff x="0" y="0"/>
            <a:chExt cx="821512" cy="173050"/>
          </a:xfrm>
        </p:grpSpPr>
        <p:sp>
          <p:nvSpPr>
            <p:cNvPr id="22" name="Shape"/>
            <p:cNvSpPr/>
            <p:nvPr/>
          </p:nvSpPr>
          <p:spPr>
            <a:xfrm>
              <a:off x="0" y="62"/>
              <a:ext cx="150508" cy="1691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0936"/>
                  </a:moveTo>
                  <a:lnTo>
                    <a:pt x="20791" y="6437"/>
                  </a:lnTo>
                  <a:lnTo>
                    <a:pt x="19486" y="4470"/>
                  </a:lnTo>
                  <a:lnTo>
                    <a:pt x="18502" y="2988"/>
                  </a:lnTo>
                  <a:lnTo>
                    <a:pt x="15520" y="1133"/>
                  </a:lnTo>
                  <a:lnTo>
                    <a:pt x="15520" y="10936"/>
                  </a:lnTo>
                  <a:lnTo>
                    <a:pt x="15141" y="13569"/>
                  </a:lnTo>
                  <a:lnTo>
                    <a:pt x="14011" y="15502"/>
                  </a:lnTo>
                  <a:lnTo>
                    <a:pt x="12141" y="16694"/>
                  </a:lnTo>
                  <a:lnTo>
                    <a:pt x="9543" y="17099"/>
                  </a:lnTo>
                  <a:lnTo>
                    <a:pt x="6013" y="17099"/>
                  </a:lnTo>
                  <a:lnTo>
                    <a:pt x="6013" y="4470"/>
                  </a:lnTo>
                  <a:lnTo>
                    <a:pt x="9612" y="4470"/>
                  </a:lnTo>
                  <a:lnTo>
                    <a:pt x="12126" y="4929"/>
                  </a:lnTo>
                  <a:lnTo>
                    <a:pt x="13980" y="6231"/>
                  </a:lnTo>
                  <a:lnTo>
                    <a:pt x="15128" y="8269"/>
                  </a:lnTo>
                  <a:lnTo>
                    <a:pt x="15520" y="10936"/>
                  </a:lnTo>
                  <a:lnTo>
                    <a:pt x="15520" y="1133"/>
                  </a:lnTo>
                  <a:lnTo>
                    <a:pt x="14953" y="780"/>
                  </a:lnTo>
                  <a:lnTo>
                    <a:pt x="10358" y="0"/>
                  </a:lnTo>
                  <a:lnTo>
                    <a:pt x="0" y="0"/>
                  </a:lnTo>
                  <a:lnTo>
                    <a:pt x="0" y="21600"/>
                  </a:lnTo>
                  <a:lnTo>
                    <a:pt x="9984" y="21600"/>
                  </a:lnTo>
                  <a:lnTo>
                    <a:pt x="15861" y="20480"/>
                  </a:lnTo>
                  <a:lnTo>
                    <a:pt x="19806" y="17099"/>
                  </a:lnTo>
                  <a:lnTo>
                    <a:pt x="20514" y="16022"/>
                  </a:lnTo>
                  <a:lnTo>
                    <a:pt x="21325" y="13642"/>
                  </a:lnTo>
                  <a:lnTo>
                    <a:pt x="21600" y="10936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3" name="Shape"/>
            <p:cNvSpPr/>
            <p:nvPr/>
          </p:nvSpPr>
          <p:spPr>
            <a:xfrm>
              <a:off x="157353" y="49503"/>
              <a:ext cx="129439" cy="1235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0387"/>
                  </a:moveTo>
                  <a:lnTo>
                    <a:pt x="19597" y="3932"/>
                  </a:lnTo>
                  <a:lnTo>
                    <a:pt x="15085" y="0"/>
                  </a:lnTo>
                  <a:lnTo>
                    <a:pt x="15085" y="10387"/>
                  </a:lnTo>
                  <a:lnTo>
                    <a:pt x="14808" y="13011"/>
                  </a:lnTo>
                  <a:lnTo>
                    <a:pt x="13985" y="15037"/>
                  </a:lnTo>
                  <a:lnTo>
                    <a:pt x="12635" y="16338"/>
                  </a:lnTo>
                  <a:lnTo>
                    <a:pt x="10781" y="16799"/>
                  </a:lnTo>
                  <a:lnTo>
                    <a:pt x="8931" y="16338"/>
                  </a:lnTo>
                  <a:lnTo>
                    <a:pt x="7598" y="15037"/>
                  </a:lnTo>
                  <a:lnTo>
                    <a:pt x="6788" y="13011"/>
                  </a:lnTo>
                  <a:lnTo>
                    <a:pt x="6517" y="10387"/>
                  </a:lnTo>
                  <a:lnTo>
                    <a:pt x="6788" y="7756"/>
                  </a:lnTo>
                  <a:lnTo>
                    <a:pt x="7598" y="5718"/>
                  </a:lnTo>
                  <a:lnTo>
                    <a:pt x="8931" y="4401"/>
                  </a:lnTo>
                  <a:lnTo>
                    <a:pt x="10781" y="3932"/>
                  </a:lnTo>
                  <a:lnTo>
                    <a:pt x="12635" y="4401"/>
                  </a:lnTo>
                  <a:lnTo>
                    <a:pt x="13985" y="5718"/>
                  </a:lnTo>
                  <a:lnTo>
                    <a:pt x="14808" y="7756"/>
                  </a:lnTo>
                  <a:lnTo>
                    <a:pt x="15085" y="10387"/>
                  </a:lnTo>
                  <a:lnTo>
                    <a:pt x="15085" y="0"/>
                  </a:lnTo>
                  <a:lnTo>
                    <a:pt x="6396" y="31"/>
                  </a:lnTo>
                  <a:lnTo>
                    <a:pt x="780" y="5948"/>
                  </a:lnTo>
                  <a:lnTo>
                    <a:pt x="0" y="10387"/>
                  </a:lnTo>
                  <a:lnTo>
                    <a:pt x="780" y="14828"/>
                  </a:lnTo>
                  <a:lnTo>
                    <a:pt x="2982" y="18383"/>
                  </a:lnTo>
                  <a:lnTo>
                    <a:pt x="6396" y="20743"/>
                  </a:lnTo>
                  <a:lnTo>
                    <a:pt x="10819" y="21600"/>
                  </a:lnTo>
                  <a:lnTo>
                    <a:pt x="15253" y="20743"/>
                  </a:lnTo>
                  <a:lnTo>
                    <a:pt x="18654" y="18383"/>
                  </a:lnTo>
                  <a:lnTo>
                    <a:pt x="19623" y="16799"/>
                  </a:lnTo>
                  <a:lnTo>
                    <a:pt x="20831" y="14828"/>
                  </a:lnTo>
                  <a:lnTo>
                    <a:pt x="21600" y="10387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4" name="Shape"/>
            <p:cNvSpPr/>
            <p:nvPr/>
          </p:nvSpPr>
          <p:spPr>
            <a:xfrm>
              <a:off x="258140" y="0"/>
              <a:ext cx="140806" cy="16891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0" y="0"/>
                  </a:lnTo>
                  <a:lnTo>
                    <a:pt x="0" y="4547"/>
                  </a:lnTo>
                  <a:lnTo>
                    <a:pt x="7551" y="4547"/>
                  </a:lnTo>
                  <a:lnTo>
                    <a:pt x="7551" y="21600"/>
                  </a:lnTo>
                  <a:lnTo>
                    <a:pt x="13977" y="21600"/>
                  </a:lnTo>
                  <a:lnTo>
                    <a:pt x="13977" y="4547"/>
                  </a:lnTo>
                  <a:lnTo>
                    <a:pt x="21600" y="4547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5" name="Shape"/>
            <p:cNvSpPr/>
            <p:nvPr/>
          </p:nvSpPr>
          <p:spPr>
            <a:xfrm>
              <a:off x="370535" y="49503"/>
              <a:ext cx="129439" cy="1235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0387"/>
                  </a:moveTo>
                  <a:lnTo>
                    <a:pt x="19597" y="3932"/>
                  </a:lnTo>
                  <a:lnTo>
                    <a:pt x="15085" y="0"/>
                  </a:lnTo>
                  <a:lnTo>
                    <a:pt x="15085" y="10387"/>
                  </a:lnTo>
                  <a:lnTo>
                    <a:pt x="14808" y="13011"/>
                  </a:lnTo>
                  <a:lnTo>
                    <a:pt x="13985" y="15037"/>
                  </a:lnTo>
                  <a:lnTo>
                    <a:pt x="12635" y="16338"/>
                  </a:lnTo>
                  <a:lnTo>
                    <a:pt x="10781" y="16799"/>
                  </a:lnTo>
                  <a:lnTo>
                    <a:pt x="8931" y="16338"/>
                  </a:lnTo>
                  <a:lnTo>
                    <a:pt x="7598" y="15037"/>
                  </a:lnTo>
                  <a:lnTo>
                    <a:pt x="6788" y="13011"/>
                  </a:lnTo>
                  <a:lnTo>
                    <a:pt x="6517" y="10387"/>
                  </a:lnTo>
                  <a:lnTo>
                    <a:pt x="6788" y="7756"/>
                  </a:lnTo>
                  <a:lnTo>
                    <a:pt x="7598" y="5718"/>
                  </a:lnTo>
                  <a:lnTo>
                    <a:pt x="8931" y="4401"/>
                  </a:lnTo>
                  <a:lnTo>
                    <a:pt x="10781" y="3932"/>
                  </a:lnTo>
                  <a:lnTo>
                    <a:pt x="12635" y="4401"/>
                  </a:lnTo>
                  <a:lnTo>
                    <a:pt x="13985" y="5718"/>
                  </a:lnTo>
                  <a:lnTo>
                    <a:pt x="14808" y="7756"/>
                  </a:lnTo>
                  <a:lnTo>
                    <a:pt x="15085" y="10387"/>
                  </a:lnTo>
                  <a:lnTo>
                    <a:pt x="15085" y="0"/>
                  </a:lnTo>
                  <a:lnTo>
                    <a:pt x="6398" y="31"/>
                  </a:lnTo>
                  <a:lnTo>
                    <a:pt x="780" y="5948"/>
                  </a:lnTo>
                  <a:lnTo>
                    <a:pt x="0" y="10387"/>
                  </a:lnTo>
                  <a:lnTo>
                    <a:pt x="780" y="14828"/>
                  </a:lnTo>
                  <a:lnTo>
                    <a:pt x="2982" y="18383"/>
                  </a:lnTo>
                  <a:lnTo>
                    <a:pt x="6398" y="20743"/>
                  </a:lnTo>
                  <a:lnTo>
                    <a:pt x="10821" y="21600"/>
                  </a:lnTo>
                  <a:lnTo>
                    <a:pt x="15255" y="20743"/>
                  </a:lnTo>
                  <a:lnTo>
                    <a:pt x="18654" y="18383"/>
                  </a:lnTo>
                  <a:lnTo>
                    <a:pt x="19625" y="16799"/>
                  </a:lnTo>
                  <a:lnTo>
                    <a:pt x="20833" y="14828"/>
                  </a:lnTo>
                  <a:lnTo>
                    <a:pt x="21600" y="10387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6" name="Shape"/>
            <p:cNvSpPr/>
            <p:nvPr/>
          </p:nvSpPr>
          <p:spPr>
            <a:xfrm>
              <a:off x="512508" y="62"/>
              <a:ext cx="117374" cy="1691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1541"/>
                  </a:moveTo>
                  <a:lnTo>
                    <a:pt x="21074" y="9172"/>
                  </a:lnTo>
                  <a:lnTo>
                    <a:pt x="19553" y="7319"/>
                  </a:lnTo>
                  <a:lnTo>
                    <a:pt x="17117" y="6111"/>
                  </a:lnTo>
                  <a:lnTo>
                    <a:pt x="13848" y="5680"/>
                  </a:lnTo>
                  <a:lnTo>
                    <a:pt x="11735" y="5840"/>
                  </a:lnTo>
                  <a:lnTo>
                    <a:pt x="9982" y="6302"/>
                  </a:lnTo>
                  <a:lnTo>
                    <a:pt x="8507" y="7043"/>
                  </a:lnTo>
                  <a:lnTo>
                    <a:pt x="7229" y="8037"/>
                  </a:lnTo>
                  <a:lnTo>
                    <a:pt x="7098" y="8037"/>
                  </a:lnTo>
                  <a:lnTo>
                    <a:pt x="7098" y="0"/>
                  </a:lnTo>
                  <a:lnTo>
                    <a:pt x="0" y="0"/>
                  </a:lnTo>
                  <a:lnTo>
                    <a:pt x="0" y="21600"/>
                  </a:lnTo>
                  <a:lnTo>
                    <a:pt x="7098" y="21600"/>
                  </a:lnTo>
                  <a:lnTo>
                    <a:pt x="7098" y="13050"/>
                  </a:lnTo>
                  <a:lnTo>
                    <a:pt x="7381" y="11737"/>
                  </a:lnTo>
                  <a:lnTo>
                    <a:pt x="8175" y="10706"/>
                  </a:lnTo>
                  <a:lnTo>
                    <a:pt x="9414" y="10030"/>
                  </a:lnTo>
                  <a:lnTo>
                    <a:pt x="11017" y="9788"/>
                  </a:lnTo>
                  <a:lnTo>
                    <a:pt x="12534" y="9989"/>
                  </a:lnTo>
                  <a:lnTo>
                    <a:pt x="13626" y="10552"/>
                  </a:lnTo>
                  <a:lnTo>
                    <a:pt x="14282" y="11419"/>
                  </a:lnTo>
                  <a:lnTo>
                    <a:pt x="14502" y="12536"/>
                  </a:lnTo>
                  <a:lnTo>
                    <a:pt x="14502" y="21600"/>
                  </a:lnTo>
                  <a:lnTo>
                    <a:pt x="21600" y="21600"/>
                  </a:lnTo>
                  <a:lnTo>
                    <a:pt x="21600" y="11541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7" name="Shape"/>
            <p:cNvSpPr/>
            <p:nvPr/>
          </p:nvSpPr>
          <p:spPr>
            <a:xfrm>
              <a:off x="640981" y="49503"/>
              <a:ext cx="129452" cy="1235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0387"/>
                  </a:moveTo>
                  <a:lnTo>
                    <a:pt x="19595" y="3932"/>
                  </a:lnTo>
                  <a:lnTo>
                    <a:pt x="15084" y="0"/>
                  </a:lnTo>
                  <a:lnTo>
                    <a:pt x="15084" y="10387"/>
                  </a:lnTo>
                  <a:lnTo>
                    <a:pt x="14806" y="13011"/>
                  </a:lnTo>
                  <a:lnTo>
                    <a:pt x="13984" y="15037"/>
                  </a:lnTo>
                  <a:lnTo>
                    <a:pt x="12634" y="16338"/>
                  </a:lnTo>
                  <a:lnTo>
                    <a:pt x="10780" y="16799"/>
                  </a:lnTo>
                  <a:lnTo>
                    <a:pt x="8930" y="16338"/>
                  </a:lnTo>
                  <a:lnTo>
                    <a:pt x="7597" y="15037"/>
                  </a:lnTo>
                  <a:lnTo>
                    <a:pt x="6787" y="13011"/>
                  </a:lnTo>
                  <a:lnTo>
                    <a:pt x="6516" y="10387"/>
                  </a:lnTo>
                  <a:lnTo>
                    <a:pt x="6787" y="7756"/>
                  </a:lnTo>
                  <a:lnTo>
                    <a:pt x="7597" y="5718"/>
                  </a:lnTo>
                  <a:lnTo>
                    <a:pt x="8930" y="4401"/>
                  </a:lnTo>
                  <a:lnTo>
                    <a:pt x="10780" y="3932"/>
                  </a:lnTo>
                  <a:lnTo>
                    <a:pt x="12634" y="4401"/>
                  </a:lnTo>
                  <a:lnTo>
                    <a:pt x="13984" y="5718"/>
                  </a:lnTo>
                  <a:lnTo>
                    <a:pt x="14806" y="7756"/>
                  </a:lnTo>
                  <a:lnTo>
                    <a:pt x="15084" y="10387"/>
                  </a:lnTo>
                  <a:lnTo>
                    <a:pt x="15084" y="0"/>
                  </a:lnTo>
                  <a:lnTo>
                    <a:pt x="6398" y="31"/>
                  </a:lnTo>
                  <a:lnTo>
                    <a:pt x="780" y="5948"/>
                  </a:lnTo>
                  <a:lnTo>
                    <a:pt x="0" y="10387"/>
                  </a:lnTo>
                  <a:lnTo>
                    <a:pt x="780" y="14828"/>
                  </a:lnTo>
                  <a:lnTo>
                    <a:pt x="2982" y="18383"/>
                  </a:lnTo>
                  <a:lnTo>
                    <a:pt x="6398" y="20743"/>
                  </a:lnTo>
                  <a:lnTo>
                    <a:pt x="10820" y="21600"/>
                  </a:lnTo>
                  <a:lnTo>
                    <a:pt x="15253" y="20743"/>
                  </a:lnTo>
                  <a:lnTo>
                    <a:pt x="18652" y="18383"/>
                  </a:lnTo>
                  <a:lnTo>
                    <a:pt x="19623" y="16799"/>
                  </a:lnTo>
                  <a:lnTo>
                    <a:pt x="20831" y="14828"/>
                  </a:lnTo>
                  <a:lnTo>
                    <a:pt x="21600" y="10387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8" name="Shape"/>
            <p:cNvSpPr/>
            <p:nvPr/>
          </p:nvSpPr>
          <p:spPr>
            <a:xfrm>
              <a:off x="781532" y="63"/>
              <a:ext cx="39753" cy="1138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0" y="0"/>
                  </a:lnTo>
                  <a:lnTo>
                    <a:pt x="0" y="7590"/>
                  </a:lnTo>
                  <a:lnTo>
                    <a:pt x="5403" y="21600"/>
                  </a:lnTo>
                  <a:lnTo>
                    <a:pt x="16204" y="21600"/>
                  </a:lnTo>
                  <a:lnTo>
                    <a:pt x="21600" y="759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9" name="Square"/>
            <p:cNvSpPr/>
            <p:nvPr/>
          </p:nvSpPr>
          <p:spPr>
            <a:xfrm>
              <a:off x="781291" y="129500"/>
              <a:ext cx="40222" cy="39752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grpSp>
        <p:nvGrpSpPr>
          <p:cNvPr id="36" name="bg object 18"/>
          <p:cNvGrpSpPr/>
          <p:nvPr/>
        </p:nvGrpSpPr>
        <p:grpSpPr>
          <a:xfrm>
            <a:off x="757011" y="687942"/>
            <a:ext cx="567538" cy="636994"/>
            <a:chOff x="0" y="0"/>
            <a:chExt cx="567537" cy="636993"/>
          </a:xfrm>
        </p:grpSpPr>
        <p:sp>
          <p:nvSpPr>
            <p:cNvPr id="31" name="Shape"/>
            <p:cNvSpPr/>
            <p:nvPr/>
          </p:nvSpPr>
          <p:spPr>
            <a:xfrm>
              <a:off x="176212" y="111975"/>
              <a:ext cx="391326" cy="5250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362" y="0"/>
                  </a:moveTo>
                  <a:lnTo>
                    <a:pt x="0" y="0"/>
                  </a:lnTo>
                  <a:lnTo>
                    <a:pt x="615" y="1936"/>
                  </a:lnTo>
                  <a:lnTo>
                    <a:pt x="1814" y="3662"/>
                  </a:lnTo>
                  <a:lnTo>
                    <a:pt x="3514" y="5115"/>
                  </a:lnTo>
                  <a:lnTo>
                    <a:pt x="5629" y="6230"/>
                  </a:lnTo>
                  <a:lnTo>
                    <a:pt x="8075" y="6945"/>
                  </a:lnTo>
                  <a:lnTo>
                    <a:pt x="10767" y="7198"/>
                  </a:lnTo>
                  <a:lnTo>
                    <a:pt x="13448" y="7521"/>
                  </a:lnTo>
                  <a:lnTo>
                    <a:pt x="15778" y="8420"/>
                  </a:lnTo>
                  <a:lnTo>
                    <a:pt x="17617" y="9791"/>
                  </a:lnTo>
                  <a:lnTo>
                    <a:pt x="18824" y="11528"/>
                  </a:lnTo>
                  <a:lnTo>
                    <a:pt x="19257" y="13525"/>
                  </a:lnTo>
                  <a:lnTo>
                    <a:pt x="18824" y="15523"/>
                  </a:lnTo>
                  <a:lnTo>
                    <a:pt x="17617" y="17260"/>
                  </a:lnTo>
                  <a:lnTo>
                    <a:pt x="15778" y="18631"/>
                  </a:lnTo>
                  <a:lnTo>
                    <a:pt x="13448" y="19530"/>
                  </a:lnTo>
                  <a:lnTo>
                    <a:pt x="10767" y="19853"/>
                  </a:lnTo>
                  <a:lnTo>
                    <a:pt x="10767" y="21600"/>
                  </a:lnTo>
                  <a:lnTo>
                    <a:pt x="13248" y="21386"/>
                  </a:lnTo>
                  <a:lnTo>
                    <a:pt x="15527" y="20778"/>
                  </a:lnTo>
                  <a:lnTo>
                    <a:pt x="17539" y="19824"/>
                  </a:lnTo>
                  <a:lnTo>
                    <a:pt x="19217" y="18573"/>
                  </a:lnTo>
                  <a:lnTo>
                    <a:pt x="20497" y="17073"/>
                  </a:lnTo>
                  <a:lnTo>
                    <a:pt x="21313" y="15375"/>
                  </a:lnTo>
                  <a:lnTo>
                    <a:pt x="21600" y="13525"/>
                  </a:lnTo>
                  <a:lnTo>
                    <a:pt x="21185" y="11308"/>
                  </a:lnTo>
                  <a:lnTo>
                    <a:pt x="20016" y="9326"/>
                  </a:lnTo>
                  <a:lnTo>
                    <a:pt x="18210" y="7665"/>
                  </a:lnTo>
                  <a:lnTo>
                    <a:pt x="15881" y="6410"/>
                  </a:lnTo>
                  <a:lnTo>
                    <a:pt x="18101" y="6410"/>
                  </a:lnTo>
                  <a:lnTo>
                    <a:pt x="18101" y="5446"/>
                  </a:lnTo>
                  <a:lnTo>
                    <a:pt x="10498" y="5446"/>
                  </a:lnTo>
                  <a:lnTo>
                    <a:pt x="8108" y="5131"/>
                  </a:lnTo>
                  <a:lnTo>
                    <a:pt x="5999" y="4354"/>
                  </a:lnTo>
                  <a:lnTo>
                    <a:pt x="4270" y="3189"/>
                  </a:lnTo>
                  <a:lnTo>
                    <a:pt x="3024" y="1713"/>
                  </a:lnTo>
                  <a:lnTo>
                    <a:pt x="2362" y="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2" name="Shape"/>
            <p:cNvSpPr/>
            <p:nvPr/>
          </p:nvSpPr>
          <p:spPr>
            <a:xfrm>
              <a:off x="88404" y="111974"/>
              <a:ext cx="391630" cy="4374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347" y="0"/>
                  </a:moveTo>
                  <a:lnTo>
                    <a:pt x="0" y="0"/>
                  </a:lnTo>
                  <a:lnTo>
                    <a:pt x="423" y="2350"/>
                  </a:lnTo>
                  <a:lnTo>
                    <a:pt x="1263" y="4554"/>
                  </a:lnTo>
                  <a:lnTo>
                    <a:pt x="2483" y="6576"/>
                  </a:lnTo>
                  <a:lnTo>
                    <a:pt x="4044" y="8382"/>
                  </a:lnTo>
                  <a:lnTo>
                    <a:pt x="5906" y="9937"/>
                  </a:lnTo>
                  <a:lnTo>
                    <a:pt x="8032" y="11207"/>
                  </a:lnTo>
                  <a:lnTo>
                    <a:pt x="10382" y="12157"/>
                  </a:lnTo>
                  <a:lnTo>
                    <a:pt x="12919" y="12753"/>
                  </a:lnTo>
                  <a:lnTo>
                    <a:pt x="15603" y="12959"/>
                  </a:lnTo>
                  <a:lnTo>
                    <a:pt x="17024" y="13216"/>
                  </a:lnTo>
                  <a:lnTo>
                    <a:pt x="18187" y="13918"/>
                  </a:lnTo>
                  <a:lnTo>
                    <a:pt x="18971" y="14959"/>
                  </a:lnTo>
                  <a:lnTo>
                    <a:pt x="19258" y="16231"/>
                  </a:lnTo>
                  <a:lnTo>
                    <a:pt x="18971" y="17504"/>
                  </a:lnTo>
                  <a:lnTo>
                    <a:pt x="18186" y="18545"/>
                  </a:lnTo>
                  <a:lnTo>
                    <a:pt x="17024" y="19247"/>
                  </a:lnTo>
                  <a:lnTo>
                    <a:pt x="15602" y="19504"/>
                  </a:lnTo>
                  <a:lnTo>
                    <a:pt x="15602" y="21600"/>
                  </a:lnTo>
                  <a:lnTo>
                    <a:pt x="17934" y="21178"/>
                  </a:lnTo>
                  <a:lnTo>
                    <a:pt x="19841" y="20026"/>
                  </a:lnTo>
                  <a:lnTo>
                    <a:pt x="21128" y="18319"/>
                  </a:lnTo>
                  <a:lnTo>
                    <a:pt x="21600" y="16231"/>
                  </a:lnTo>
                  <a:lnTo>
                    <a:pt x="21128" y="14144"/>
                  </a:lnTo>
                  <a:lnTo>
                    <a:pt x="19841" y="12437"/>
                  </a:lnTo>
                  <a:lnTo>
                    <a:pt x="17934" y="11285"/>
                  </a:lnTo>
                  <a:lnTo>
                    <a:pt x="15602" y="10863"/>
                  </a:lnTo>
                  <a:lnTo>
                    <a:pt x="13064" y="10645"/>
                  </a:lnTo>
                  <a:lnTo>
                    <a:pt x="10686" y="10020"/>
                  </a:lnTo>
                  <a:lnTo>
                    <a:pt x="8515" y="9028"/>
                  </a:lnTo>
                  <a:lnTo>
                    <a:pt x="6595" y="7711"/>
                  </a:lnTo>
                  <a:lnTo>
                    <a:pt x="4973" y="6108"/>
                  </a:lnTo>
                  <a:lnTo>
                    <a:pt x="3694" y="4262"/>
                  </a:lnTo>
                  <a:lnTo>
                    <a:pt x="2804" y="2212"/>
                  </a:lnTo>
                  <a:lnTo>
                    <a:pt x="2347" y="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3" name="Shape"/>
            <p:cNvSpPr/>
            <p:nvPr/>
          </p:nvSpPr>
          <p:spPr>
            <a:xfrm>
              <a:off x="0" y="69518"/>
              <a:ext cx="504139" cy="3925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0" y="0"/>
                  </a:lnTo>
                  <a:lnTo>
                    <a:pt x="0" y="1169"/>
                  </a:lnTo>
                  <a:lnTo>
                    <a:pt x="124" y="3728"/>
                  </a:lnTo>
                  <a:lnTo>
                    <a:pt x="487" y="6193"/>
                  </a:lnTo>
                  <a:lnTo>
                    <a:pt x="1073" y="8546"/>
                  </a:lnTo>
                  <a:lnTo>
                    <a:pt x="1867" y="10765"/>
                  </a:lnTo>
                  <a:lnTo>
                    <a:pt x="2854" y="12834"/>
                  </a:lnTo>
                  <a:lnTo>
                    <a:pt x="4020" y="14731"/>
                  </a:lnTo>
                  <a:lnTo>
                    <a:pt x="5348" y="16437"/>
                  </a:lnTo>
                  <a:lnTo>
                    <a:pt x="6826" y="17934"/>
                  </a:lnTo>
                  <a:lnTo>
                    <a:pt x="8436" y="19203"/>
                  </a:lnTo>
                  <a:lnTo>
                    <a:pt x="10164" y="20223"/>
                  </a:lnTo>
                  <a:lnTo>
                    <a:pt x="11996" y="20975"/>
                  </a:lnTo>
                  <a:lnTo>
                    <a:pt x="13915" y="21441"/>
                  </a:lnTo>
                  <a:lnTo>
                    <a:pt x="15908" y="21600"/>
                  </a:lnTo>
                  <a:lnTo>
                    <a:pt x="15908" y="19264"/>
                  </a:lnTo>
                  <a:lnTo>
                    <a:pt x="13909" y="19082"/>
                  </a:lnTo>
                  <a:lnTo>
                    <a:pt x="11996" y="18554"/>
                  </a:lnTo>
                  <a:lnTo>
                    <a:pt x="10188" y="17705"/>
                  </a:lnTo>
                  <a:lnTo>
                    <a:pt x="8504" y="16559"/>
                  </a:lnTo>
                  <a:lnTo>
                    <a:pt x="6965" y="15141"/>
                  </a:lnTo>
                  <a:lnTo>
                    <a:pt x="5590" y="13477"/>
                  </a:lnTo>
                  <a:lnTo>
                    <a:pt x="4397" y="11592"/>
                  </a:lnTo>
                  <a:lnTo>
                    <a:pt x="3407" y="9510"/>
                  </a:lnTo>
                  <a:lnTo>
                    <a:pt x="2640" y="7257"/>
                  </a:lnTo>
                  <a:lnTo>
                    <a:pt x="2113" y="4857"/>
                  </a:lnTo>
                  <a:lnTo>
                    <a:pt x="1848" y="2336"/>
                  </a:lnTo>
                  <a:lnTo>
                    <a:pt x="21600" y="2336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4" name="Rectangle"/>
            <p:cNvSpPr/>
            <p:nvPr/>
          </p:nvSpPr>
          <p:spPr>
            <a:xfrm>
              <a:off x="87502" y="0"/>
              <a:ext cx="283796" cy="42456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5" name="Shape"/>
            <p:cNvSpPr/>
            <p:nvPr/>
          </p:nvSpPr>
          <p:spPr>
            <a:xfrm>
              <a:off x="366406" y="111974"/>
              <a:ext cx="137733" cy="1323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14942" y="0"/>
                  </a:lnTo>
                  <a:lnTo>
                    <a:pt x="14942" y="5871"/>
                  </a:lnTo>
                  <a:lnTo>
                    <a:pt x="9573" y="7818"/>
                  </a:lnTo>
                  <a:lnTo>
                    <a:pt x="5100" y="11290"/>
                  </a:lnTo>
                  <a:lnTo>
                    <a:pt x="1813" y="15985"/>
                  </a:lnTo>
                  <a:lnTo>
                    <a:pt x="0" y="21600"/>
                  </a:lnTo>
                  <a:lnTo>
                    <a:pt x="21600" y="21600"/>
                  </a:lnTo>
                  <a:lnTo>
                    <a:pt x="21600" y="18496"/>
                  </a:lnTo>
                  <a:lnTo>
                    <a:pt x="8098" y="18496"/>
                  </a:lnTo>
                  <a:lnTo>
                    <a:pt x="9959" y="16042"/>
                  </a:lnTo>
                  <a:lnTo>
                    <a:pt x="12346" y="14145"/>
                  </a:lnTo>
                  <a:lnTo>
                    <a:pt x="15153" y="12922"/>
                  </a:lnTo>
                  <a:lnTo>
                    <a:pt x="18272" y="12488"/>
                  </a:lnTo>
                  <a:lnTo>
                    <a:pt x="21600" y="12488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37" name="bg object 19"/>
          <p:cNvSpPr/>
          <p:nvPr/>
        </p:nvSpPr>
        <p:spPr>
          <a:xfrm>
            <a:off x="5815703" y="6319225"/>
            <a:ext cx="4524326" cy="1"/>
          </a:xfrm>
          <a:prstGeom prst="line">
            <a:avLst/>
          </a:prstGeom>
          <a:ln w="25400">
            <a:solidFill>
              <a:srgbClr val="FFFFFF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8" name="bg object 20"/>
          <p:cNvSpPr/>
          <p:nvPr/>
        </p:nvSpPr>
        <p:spPr>
          <a:xfrm>
            <a:off x="5815703" y="3601846"/>
            <a:ext cx="4524326" cy="1"/>
          </a:xfrm>
          <a:prstGeom prst="line">
            <a:avLst/>
          </a:prstGeom>
          <a:ln w="76200">
            <a:solidFill>
              <a:srgbClr val="FFFFFF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5804656" y="2902698"/>
            <a:ext cx="4519687" cy="47498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idx="1"/>
          </p:nvPr>
        </p:nvSpPr>
        <p:spPr>
          <a:xfrm>
            <a:off x="806450" y="2103120"/>
            <a:ext cx="14516100" cy="603504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bg object 16"/>
          <p:cNvSpPr/>
          <p:nvPr/>
        </p:nvSpPr>
        <p:spPr>
          <a:xfrm>
            <a:off x="0" y="0"/>
            <a:ext cx="16129000" cy="9144000"/>
          </a:xfrm>
          <a:prstGeom prst="rect">
            <a:avLst/>
          </a:prstGeom>
          <a:solidFill>
            <a:srgbClr val="DC0000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9" name="Title Text"/>
          <p:cNvSpPr txBox="1">
            <a:spLocks noGrp="1"/>
          </p:cNvSpPr>
          <p:nvPr>
            <p:ph type="title"/>
          </p:nvPr>
        </p:nvSpPr>
        <p:spPr>
          <a:xfrm>
            <a:off x="5804656" y="2902698"/>
            <a:ext cx="4519687" cy="47498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Title Text</a:t>
            </a:r>
          </a:p>
        </p:txBody>
      </p:sp>
      <p:sp>
        <p:nvSpPr>
          <p:cNvPr id="50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806450" y="2103120"/>
            <a:ext cx="7016116" cy="603504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bg object 16"/>
          <p:cNvSpPr/>
          <p:nvPr/>
        </p:nvSpPr>
        <p:spPr>
          <a:xfrm>
            <a:off x="0" y="0"/>
            <a:ext cx="16129000" cy="9144000"/>
          </a:xfrm>
          <a:prstGeom prst="rect">
            <a:avLst/>
          </a:prstGeom>
          <a:solidFill>
            <a:srgbClr val="DC0000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59" name="Title Text"/>
          <p:cNvSpPr txBox="1">
            <a:spLocks noGrp="1"/>
          </p:cNvSpPr>
          <p:nvPr>
            <p:ph type="title"/>
          </p:nvPr>
        </p:nvSpPr>
        <p:spPr>
          <a:xfrm>
            <a:off x="5804656" y="2902698"/>
            <a:ext cx="4519687" cy="47498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Title Text</a:t>
            </a:r>
          </a:p>
        </p:txBody>
      </p:sp>
      <p:sp>
        <p:nvSpPr>
          <p:cNvPr id="6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806450" y="366183"/>
            <a:ext cx="14516100" cy="17674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/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806450" y="2133600"/>
            <a:ext cx="14516100" cy="7010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5078124" y="8503919"/>
            <a:ext cx="244426" cy="241648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 algn="r">
              <a:defRPr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ransition spd="med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900" b="1" i="0" u="none" strike="noStrike" cap="none" spc="0" baseline="0">
          <a:solidFill>
            <a:srgbClr val="FFFFFF"/>
          </a:solidFill>
          <a:uFillTx/>
          <a:latin typeface="Trebuchet MS"/>
          <a:ea typeface="Trebuchet MS"/>
          <a:cs typeface="Trebuchet MS"/>
          <a:sym typeface="Trebuchet MS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900" b="1" i="0" u="none" strike="noStrike" cap="none" spc="0" baseline="0">
          <a:solidFill>
            <a:srgbClr val="FFFFFF"/>
          </a:solidFill>
          <a:uFillTx/>
          <a:latin typeface="Trebuchet MS"/>
          <a:ea typeface="Trebuchet MS"/>
          <a:cs typeface="Trebuchet MS"/>
          <a:sym typeface="Trebuchet MS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900" b="1" i="0" u="none" strike="noStrike" cap="none" spc="0" baseline="0">
          <a:solidFill>
            <a:srgbClr val="FFFFFF"/>
          </a:solidFill>
          <a:uFillTx/>
          <a:latin typeface="Trebuchet MS"/>
          <a:ea typeface="Trebuchet MS"/>
          <a:cs typeface="Trebuchet MS"/>
          <a:sym typeface="Trebuchet MS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900" b="1" i="0" u="none" strike="noStrike" cap="none" spc="0" baseline="0">
          <a:solidFill>
            <a:srgbClr val="FFFFFF"/>
          </a:solidFill>
          <a:uFillTx/>
          <a:latin typeface="Trebuchet MS"/>
          <a:ea typeface="Trebuchet MS"/>
          <a:cs typeface="Trebuchet MS"/>
          <a:sym typeface="Trebuchet MS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900" b="1" i="0" u="none" strike="noStrike" cap="none" spc="0" baseline="0">
          <a:solidFill>
            <a:srgbClr val="FFFFFF"/>
          </a:solidFill>
          <a:uFillTx/>
          <a:latin typeface="Trebuchet MS"/>
          <a:ea typeface="Trebuchet MS"/>
          <a:cs typeface="Trebuchet MS"/>
          <a:sym typeface="Trebuchet MS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900" b="1" i="0" u="none" strike="noStrike" cap="none" spc="0" baseline="0">
          <a:solidFill>
            <a:srgbClr val="FFFFFF"/>
          </a:solidFill>
          <a:uFillTx/>
          <a:latin typeface="Trebuchet MS"/>
          <a:ea typeface="Trebuchet MS"/>
          <a:cs typeface="Trebuchet MS"/>
          <a:sym typeface="Trebuchet MS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900" b="1" i="0" u="none" strike="noStrike" cap="none" spc="0" baseline="0">
          <a:solidFill>
            <a:srgbClr val="FFFFFF"/>
          </a:solidFill>
          <a:uFillTx/>
          <a:latin typeface="Trebuchet MS"/>
          <a:ea typeface="Trebuchet MS"/>
          <a:cs typeface="Trebuchet MS"/>
          <a:sym typeface="Trebuchet MS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900" b="1" i="0" u="none" strike="noStrike" cap="none" spc="0" baseline="0">
          <a:solidFill>
            <a:srgbClr val="FFFFFF"/>
          </a:solidFill>
          <a:uFillTx/>
          <a:latin typeface="Trebuchet MS"/>
          <a:ea typeface="Trebuchet MS"/>
          <a:cs typeface="Trebuchet MS"/>
          <a:sym typeface="Trebuchet MS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900" b="1" i="0" u="none" strike="noStrike" cap="none" spc="0" baseline="0">
          <a:solidFill>
            <a:srgbClr val="FFFFFF"/>
          </a:solidFill>
          <a:uFillTx/>
          <a:latin typeface="Trebuchet MS"/>
          <a:ea typeface="Trebuchet MS"/>
          <a:cs typeface="Trebuchet MS"/>
          <a:sym typeface="Trebuchet MS"/>
        </a:defRPr>
      </a:lvl9pPr>
    </p:titleStyle>
    <p:body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407894" y="-685211"/>
            <a:ext cx="16573500" cy="9906000"/>
          </a:xfrm>
          <a:custGeom>
            <a:avLst/>
            <a:gdLst/>
            <a:ahLst/>
            <a:cxnLst/>
            <a:rect l="l" t="t" r="r" b="b"/>
            <a:pathLst>
              <a:path w="16129000" h="9144000">
                <a:moveTo>
                  <a:pt x="16129000" y="0"/>
                </a:moveTo>
                <a:lnTo>
                  <a:pt x="0" y="0"/>
                </a:lnTo>
                <a:lnTo>
                  <a:pt x="0" y="9144000"/>
                </a:lnTo>
                <a:lnTo>
                  <a:pt x="16129000" y="9144000"/>
                </a:lnTo>
                <a:lnTo>
                  <a:pt x="16129000" y="0"/>
                </a:lnTo>
                <a:close/>
              </a:path>
            </a:pathLst>
          </a:custGeom>
          <a:solidFill>
            <a:srgbClr val="DC0000"/>
          </a:solidFill>
        </p:spPr>
        <p:txBody>
          <a:bodyPr wrap="square" lIns="0" tIns="0" rIns="0" bIns="0" rtlCol="0"/>
          <a:lstStyle/>
          <a:p>
            <a:endParaRPr dirty="0">
              <a:solidFill>
                <a:srgbClr val="DC0000"/>
              </a:solidFill>
            </a:endParaRPr>
          </a:p>
        </p:txBody>
      </p:sp>
      <p:sp>
        <p:nvSpPr>
          <p:cNvPr id="3" name="object 3"/>
          <p:cNvSpPr/>
          <p:nvPr/>
        </p:nvSpPr>
        <p:spPr>
          <a:xfrm>
            <a:off x="2842933" y="1332305"/>
            <a:ext cx="796925" cy="480695"/>
          </a:xfrm>
          <a:custGeom>
            <a:avLst/>
            <a:gdLst/>
            <a:ahLst/>
            <a:cxnLst/>
            <a:rect l="l" t="t" r="r" b="b"/>
            <a:pathLst>
              <a:path w="796925" h="480694">
                <a:moveTo>
                  <a:pt x="418007" y="237934"/>
                </a:moveTo>
                <a:lnTo>
                  <a:pt x="413994" y="186385"/>
                </a:lnTo>
                <a:lnTo>
                  <a:pt x="402323" y="140042"/>
                </a:lnTo>
                <a:lnTo>
                  <a:pt x="383489" y="99402"/>
                </a:lnTo>
                <a:lnTo>
                  <a:pt x="358038" y="64998"/>
                </a:lnTo>
                <a:lnTo>
                  <a:pt x="326478" y="37338"/>
                </a:lnTo>
                <a:lnTo>
                  <a:pt x="300355" y="22987"/>
                </a:lnTo>
                <a:lnTo>
                  <a:pt x="300355" y="237934"/>
                </a:lnTo>
                <a:lnTo>
                  <a:pt x="293001" y="295211"/>
                </a:lnTo>
                <a:lnTo>
                  <a:pt x="271106" y="337261"/>
                </a:lnTo>
                <a:lnTo>
                  <a:pt x="234924" y="363169"/>
                </a:lnTo>
                <a:lnTo>
                  <a:pt x="184683" y="372008"/>
                </a:lnTo>
                <a:lnTo>
                  <a:pt x="116332" y="372008"/>
                </a:lnTo>
                <a:lnTo>
                  <a:pt x="116332" y="97282"/>
                </a:lnTo>
                <a:lnTo>
                  <a:pt x="186004" y="97282"/>
                </a:lnTo>
                <a:lnTo>
                  <a:pt x="234645" y="107251"/>
                </a:lnTo>
                <a:lnTo>
                  <a:pt x="270535" y="135572"/>
                </a:lnTo>
                <a:lnTo>
                  <a:pt x="292747" y="179920"/>
                </a:lnTo>
                <a:lnTo>
                  <a:pt x="300355" y="237934"/>
                </a:lnTo>
                <a:lnTo>
                  <a:pt x="300355" y="22987"/>
                </a:lnTo>
                <a:lnTo>
                  <a:pt x="289356" y="16941"/>
                </a:lnTo>
                <a:lnTo>
                  <a:pt x="247167" y="4330"/>
                </a:lnTo>
                <a:lnTo>
                  <a:pt x="200456" y="0"/>
                </a:lnTo>
                <a:lnTo>
                  <a:pt x="0" y="0"/>
                </a:lnTo>
                <a:lnTo>
                  <a:pt x="0" y="469938"/>
                </a:lnTo>
                <a:lnTo>
                  <a:pt x="193230" y="469938"/>
                </a:lnTo>
                <a:lnTo>
                  <a:pt x="235407" y="467144"/>
                </a:lnTo>
                <a:lnTo>
                  <a:pt x="273253" y="458939"/>
                </a:lnTo>
                <a:lnTo>
                  <a:pt x="336511" y="427215"/>
                </a:lnTo>
                <a:lnTo>
                  <a:pt x="371424" y="392379"/>
                </a:lnTo>
                <a:lnTo>
                  <a:pt x="383311" y="372008"/>
                </a:lnTo>
                <a:lnTo>
                  <a:pt x="396976" y="348602"/>
                </a:lnTo>
                <a:lnTo>
                  <a:pt x="412673" y="296811"/>
                </a:lnTo>
                <a:lnTo>
                  <a:pt x="418007" y="237934"/>
                </a:lnTo>
                <a:close/>
              </a:path>
              <a:path w="796925" h="480694">
                <a:moveTo>
                  <a:pt x="796518" y="302336"/>
                </a:moveTo>
                <a:lnTo>
                  <a:pt x="790765" y="254012"/>
                </a:lnTo>
                <a:lnTo>
                  <a:pt x="774103" y="211188"/>
                </a:lnTo>
                <a:lnTo>
                  <a:pt x="747471" y="175336"/>
                </a:lnTo>
                <a:lnTo>
                  <a:pt x="711809" y="147916"/>
                </a:lnTo>
                <a:lnTo>
                  <a:pt x="688073" y="138430"/>
                </a:lnTo>
                <a:lnTo>
                  <a:pt x="688073" y="302336"/>
                </a:lnTo>
                <a:lnTo>
                  <a:pt x="683450" y="344043"/>
                </a:lnTo>
                <a:lnTo>
                  <a:pt x="669759" y="376199"/>
                </a:lnTo>
                <a:lnTo>
                  <a:pt x="647319" y="396887"/>
                </a:lnTo>
                <a:lnTo>
                  <a:pt x="616432" y="404202"/>
                </a:lnTo>
                <a:lnTo>
                  <a:pt x="585660" y="396887"/>
                </a:lnTo>
                <a:lnTo>
                  <a:pt x="563448" y="376199"/>
                </a:lnTo>
                <a:lnTo>
                  <a:pt x="549986" y="344043"/>
                </a:lnTo>
                <a:lnTo>
                  <a:pt x="545452" y="302336"/>
                </a:lnTo>
                <a:lnTo>
                  <a:pt x="549986" y="260540"/>
                </a:lnTo>
                <a:lnTo>
                  <a:pt x="563448" y="228155"/>
                </a:lnTo>
                <a:lnTo>
                  <a:pt x="585660" y="207238"/>
                </a:lnTo>
                <a:lnTo>
                  <a:pt x="616432" y="199809"/>
                </a:lnTo>
                <a:lnTo>
                  <a:pt x="647319" y="207238"/>
                </a:lnTo>
                <a:lnTo>
                  <a:pt x="669759" y="228155"/>
                </a:lnTo>
                <a:lnTo>
                  <a:pt x="683450" y="260540"/>
                </a:lnTo>
                <a:lnTo>
                  <a:pt x="688073" y="302336"/>
                </a:lnTo>
                <a:lnTo>
                  <a:pt x="688073" y="138430"/>
                </a:lnTo>
                <a:lnTo>
                  <a:pt x="668045" y="130403"/>
                </a:lnTo>
                <a:lnTo>
                  <a:pt x="617093" y="124231"/>
                </a:lnTo>
                <a:lnTo>
                  <a:pt x="566331" y="130403"/>
                </a:lnTo>
                <a:lnTo>
                  <a:pt x="522503" y="147916"/>
                </a:lnTo>
                <a:lnTo>
                  <a:pt x="486638" y="175336"/>
                </a:lnTo>
                <a:lnTo>
                  <a:pt x="459752" y="211188"/>
                </a:lnTo>
                <a:lnTo>
                  <a:pt x="442861" y="254012"/>
                </a:lnTo>
                <a:lnTo>
                  <a:pt x="437007" y="302336"/>
                </a:lnTo>
                <a:lnTo>
                  <a:pt x="442861" y="350685"/>
                </a:lnTo>
                <a:lnTo>
                  <a:pt x="459752" y="393509"/>
                </a:lnTo>
                <a:lnTo>
                  <a:pt x="486638" y="429361"/>
                </a:lnTo>
                <a:lnTo>
                  <a:pt x="522503" y="456768"/>
                </a:lnTo>
                <a:lnTo>
                  <a:pt x="566331" y="474294"/>
                </a:lnTo>
                <a:lnTo>
                  <a:pt x="617093" y="480453"/>
                </a:lnTo>
                <a:lnTo>
                  <a:pt x="668045" y="474294"/>
                </a:lnTo>
                <a:lnTo>
                  <a:pt x="711809" y="456768"/>
                </a:lnTo>
                <a:lnTo>
                  <a:pt x="747471" y="429361"/>
                </a:lnTo>
                <a:lnTo>
                  <a:pt x="766152" y="404202"/>
                </a:lnTo>
                <a:lnTo>
                  <a:pt x="774103" y="393509"/>
                </a:lnTo>
                <a:lnTo>
                  <a:pt x="790765" y="350685"/>
                </a:lnTo>
                <a:lnTo>
                  <a:pt x="796518" y="30233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559898" y="1331848"/>
            <a:ext cx="1565275" cy="481330"/>
          </a:xfrm>
          <a:custGeom>
            <a:avLst/>
            <a:gdLst/>
            <a:ahLst/>
            <a:cxnLst/>
            <a:rect l="l" t="t" r="r" b="b"/>
            <a:pathLst>
              <a:path w="1565275" h="481330">
                <a:moveTo>
                  <a:pt x="391058" y="0"/>
                </a:moveTo>
                <a:lnTo>
                  <a:pt x="0" y="0"/>
                </a:lnTo>
                <a:lnTo>
                  <a:pt x="0" y="99060"/>
                </a:lnTo>
                <a:lnTo>
                  <a:pt x="136702" y="99060"/>
                </a:lnTo>
                <a:lnTo>
                  <a:pt x="136702" y="469900"/>
                </a:lnTo>
                <a:lnTo>
                  <a:pt x="253047" y="469900"/>
                </a:lnTo>
                <a:lnTo>
                  <a:pt x="253047" y="99060"/>
                </a:lnTo>
                <a:lnTo>
                  <a:pt x="391058" y="99060"/>
                </a:lnTo>
                <a:lnTo>
                  <a:pt x="391058" y="0"/>
                </a:lnTo>
                <a:close/>
              </a:path>
              <a:path w="1565275" h="481330">
                <a:moveTo>
                  <a:pt x="671664" y="302793"/>
                </a:moveTo>
                <a:lnTo>
                  <a:pt x="665911" y="254469"/>
                </a:lnTo>
                <a:lnTo>
                  <a:pt x="649249" y="211645"/>
                </a:lnTo>
                <a:lnTo>
                  <a:pt x="622617" y="175793"/>
                </a:lnTo>
                <a:lnTo>
                  <a:pt x="586955" y="148374"/>
                </a:lnTo>
                <a:lnTo>
                  <a:pt x="563219" y="138887"/>
                </a:lnTo>
                <a:lnTo>
                  <a:pt x="563219" y="302793"/>
                </a:lnTo>
                <a:lnTo>
                  <a:pt x="558584" y="344500"/>
                </a:lnTo>
                <a:lnTo>
                  <a:pt x="544906" y="376656"/>
                </a:lnTo>
                <a:lnTo>
                  <a:pt x="522465" y="397344"/>
                </a:lnTo>
                <a:lnTo>
                  <a:pt x="491578" y="404660"/>
                </a:lnTo>
                <a:lnTo>
                  <a:pt x="460806" y="397344"/>
                </a:lnTo>
                <a:lnTo>
                  <a:pt x="438594" y="376656"/>
                </a:lnTo>
                <a:lnTo>
                  <a:pt x="425132" y="344500"/>
                </a:lnTo>
                <a:lnTo>
                  <a:pt x="420598" y="302793"/>
                </a:lnTo>
                <a:lnTo>
                  <a:pt x="425132" y="260997"/>
                </a:lnTo>
                <a:lnTo>
                  <a:pt x="438594" y="228612"/>
                </a:lnTo>
                <a:lnTo>
                  <a:pt x="460806" y="207695"/>
                </a:lnTo>
                <a:lnTo>
                  <a:pt x="491578" y="200266"/>
                </a:lnTo>
                <a:lnTo>
                  <a:pt x="522465" y="207695"/>
                </a:lnTo>
                <a:lnTo>
                  <a:pt x="544906" y="228612"/>
                </a:lnTo>
                <a:lnTo>
                  <a:pt x="558584" y="260997"/>
                </a:lnTo>
                <a:lnTo>
                  <a:pt x="563219" y="302793"/>
                </a:lnTo>
                <a:lnTo>
                  <a:pt x="563219" y="138887"/>
                </a:lnTo>
                <a:lnTo>
                  <a:pt x="543191" y="130860"/>
                </a:lnTo>
                <a:lnTo>
                  <a:pt x="492239" y="124688"/>
                </a:lnTo>
                <a:lnTo>
                  <a:pt x="441477" y="130860"/>
                </a:lnTo>
                <a:lnTo>
                  <a:pt x="397649" y="148374"/>
                </a:lnTo>
                <a:lnTo>
                  <a:pt x="361784" y="175793"/>
                </a:lnTo>
                <a:lnTo>
                  <a:pt x="334899" y="211645"/>
                </a:lnTo>
                <a:lnTo>
                  <a:pt x="318020" y="254469"/>
                </a:lnTo>
                <a:lnTo>
                  <a:pt x="312166" y="302793"/>
                </a:lnTo>
                <a:lnTo>
                  <a:pt x="318020" y="351142"/>
                </a:lnTo>
                <a:lnTo>
                  <a:pt x="334899" y="393966"/>
                </a:lnTo>
                <a:lnTo>
                  <a:pt x="361784" y="429818"/>
                </a:lnTo>
                <a:lnTo>
                  <a:pt x="397649" y="457225"/>
                </a:lnTo>
                <a:lnTo>
                  <a:pt x="441477" y="474751"/>
                </a:lnTo>
                <a:lnTo>
                  <a:pt x="492239" y="480910"/>
                </a:lnTo>
                <a:lnTo>
                  <a:pt x="543191" y="474751"/>
                </a:lnTo>
                <a:lnTo>
                  <a:pt x="586955" y="457225"/>
                </a:lnTo>
                <a:lnTo>
                  <a:pt x="622617" y="429818"/>
                </a:lnTo>
                <a:lnTo>
                  <a:pt x="641299" y="404660"/>
                </a:lnTo>
                <a:lnTo>
                  <a:pt x="649249" y="393966"/>
                </a:lnTo>
                <a:lnTo>
                  <a:pt x="665911" y="351142"/>
                </a:lnTo>
                <a:lnTo>
                  <a:pt x="671664" y="302793"/>
                </a:lnTo>
                <a:close/>
              </a:path>
              <a:path w="1565275" h="481330">
                <a:moveTo>
                  <a:pt x="1032446" y="251548"/>
                </a:moveTo>
                <a:lnTo>
                  <a:pt x="1024521" y="200012"/>
                </a:lnTo>
                <a:lnTo>
                  <a:pt x="1001560" y="159689"/>
                </a:lnTo>
                <a:lnTo>
                  <a:pt x="964793" y="133413"/>
                </a:lnTo>
                <a:lnTo>
                  <a:pt x="915454" y="124028"/>
                </a:lnTo>
                <a:lnTo>
                  <a:pt x="883589" y="127508"/>
                </a:lnTo>
                <a:lnTo>
                  <a:pt x="857135" y="137579"/>
                </a:lnTo>
                <a:lnTo>
                  <a:pt x="834859" y="153695"/>
                </a:lnTo>
                <a:lnTo>
                  <a:pt x="815543" y="175298"/>
                </a:lnTo>
                <a:lnTo>
                  <a:pt x="813587" y="175298"/>
                </a:lnTo>
                <a:lnTo>
                  <a:pt x="813587" y="469"/>
                </a:lnTo>
                <a:lnTo>
                  <a:pt x="706450" y="469"/>
                </a:lnTo>
                <a:lnTo>
                  <a:pt x="706450" y="470395"/>
                </a:lnTo>
                <a:lnTo>
                  <a:pt x="813587" y="470395"/>
                </a:lnTo>
                <a:lnTo>
                  <a:pt x="813587" y="284391"/>
                </a:lnTo>
                <a:lnTo>
                  <a:pt x="817841" y="255841"/>
                </a:lnTo>
                <a:lnTo>
                  <a:pt x="829856" y="233387"/>
                </a:lnTo>
                <a:lnTo>
                  <a:pt x="848525" y="218694"/>
                </a:lnTo>
                <a:lnTo>
                  <a:pt x="872731" y="213423"/>
                </a:lnTo>
                <a:lnTo>
                  <a:pt x="895642" y="217779"/>
                </a:lnTo>
                <a:lnTo>
                  <a:pt x="912088" y="230022"/>
                </a:lnTo>
                <a:lnTo>
                  <a:pt x="921994" y="248907"/>
                </a:lnTo>
                <a:lnTo>
                  <a:pt x="925309" y="273227"/>
                </a:lnTo>
                <a:lnTo>
                  <a:pt x="925309" y="470395"/>
                </a:lnTo>
                <a:lnTo>
                  <a:pt x="1032446" y="470395"/>
                </a:lnTo>
                <a:lnTo>
                  <a:pt x="1032446" y="251548"/>
                </a:lnTo>
                <a:close/>
              </a:path>
              <a:path w="1565275" h="481330">
                <a:moveTo>
                  <a:pt x="1422806" y="302793"/>
                </a:moveTo>
                <a:lnTo>
                  <a:pt x="1417053" y="254469"/>
                </a:lnTo>
                <a:lnTo>
                  <a:pt x="1400390" y="211645"/>
                </a:lnTo>
                <a:lnTo>
                  <a:pt x="1373759" y="175793"/>
                </a:lnTo>
                <a:lnTo>
                  <a:pt x="1338097" y="148374"/>
                </a:lnTo>
                <a:lnTo>
                  <a:pt x="1314361" y="138887"/>
                </a:lnTo>
                <a:lnTo>
                  <a:pt x="1314361" y="302793"/>
                </a:lnTo>
                <a:lnTo>
                  <a:pt x="1309738" y="344500"/>
                </a:lnTo>
                <a:lnTo>
                  <a:pt x="1296035" y="376656"/>
                </a:lnTo>
                <a:lnTo>
                  <a:pt x="1273594" y="397344"/>
                </a:lnTo>
                <a:lnTo>
                  <a:pt x="1242707" y="404660"/>
                </a:lnTo>
                <a:lnTo>
                  <a:pt x="1211935" y="397344"/>
                </a:lnTo>
                <a:lnTo>
                  <a:pt x="1189723" y="376656"/>
                </a:lnTo>
                <a:lnTo>
                  <a:pt x="1176261" y="344500"/>
                </a:lnTo>
                <a:lnTo>
                  <a:pt x="1171727" y="302793"/>
                </a:lnTo>
                <a:lnTo>
                  <a:pt x="1176261" y="260997"/>
                </a:lnTo>
                <a:lnTo>
                  <a:pt x="1189723" y="228612"/>
                </a:lnTo>
                <a:lnTo>
                  <a:pt x="1211935" y="207695"/>
                </a:lnTo>
                <a:lnTo>
                  <a:pt x="1242707" y="200266"/>
                </a:lnTo>
                <a:lnTo>
                  <a:pt x="1273594" y="207695"/>
                </a:lnTo>
                <a:lnTo>
                  <a:pt x="1296035" y="228612"/>
                </a:lnTo>
                <a:lnTo>
                  <a:pt x="1309738" y="260997"/>
                </a:lnTo>
                <a:lnTo>
                  <a:pt x="1314361" y="302793"/>
                </a:lnTo>
                <a:lnTo>
                  <a:pt x="1314361" y="138887"/>
                </a:lnTo>
                <a:lnTo>
                  <a:pt x="1294333" y="130860"/>
                </a:lnTo>
                <a:lnTo>
                  <a:pt x="1243380" y="124688"/>
                </a:lnTo>
                <a:lnTo>
                  <a:pt x="1192618" y="130860"/>
                </a:lnTo>
                <a:lnTo>
                  <a:pt x="1148791" y="148374"/>
                </a:lnTo>
                <a:lnTo>
                  <a:pt x="1112913" y="175793"/>
                </a:lnTo>
                <a:lnTo>
                  <a:pt x="1086027" y="211645"/>
                </a:lnTo>
                <a:lnTo>
                  <a:pt x="1069136" y="254469"/>
                </a:lnTo>
                <a:lnTo>
                  <a:pt x="1063282" y="302793"/>
                </a:lnTo>
                <a:lnTo>
                  <a:pt x="1069136" y="351142"/>
                </a:lnTo>
                <a:lnTo>
                  <a:pt x="1086027" y="393966"/>
                </a:lnTo>
                <a:lnTo>
                  <a:pt x="1112913" y="429818"/>
                </a:lnTo>
                <a:lnTo>
                  <a:pt x="1148791" y="457225"/>
                </a:lnTo>
                <a:lnTo>
                  <a:pt x="1192618" y="474751"/>
                </a:lnTo>
                <a:lnTo>
                  <a:pt x="1243380" y="480910"/>
                </a:lnTo>
                <a:lnTo>
                  <a:pt x="1294333" y="474751"/>
                </a:lnTo>
                <a:lnTo>
                  <a:pt x="1338097" y="457225"/>
                </a:lnTo>
                <a:lnTo>
                  <a:pt x="1373759" y="429818"/>
                </a:lnTo>
                <a:lnTo>
                  <a:pt x="1392440" y="404660"/>
                </a:lnTo>
                <a:lnTo>
                  <a:pt x="1400390" y="393966"/>
                </a:lnTo>
                <a:lnTo>
                  <a:pt x="1417053" y="351142"/>
                </a:lnTo>
                <a:lnTo>
                  <a:pt x="1422806" y="302793"/>
                </a:lnTo>
                <a:close/>
              </a:path>
              <a:path w="1565275" h="481330">
                <a:moveTo>
                  <a:pt x="1564068" y="469"/>
                </a:moveTo>
                <a:lnTo>
                  <a:pt x="1453654" y="469"/>
                </a:lnTo>
                <a:lnTo>
                  <a:pt x="1453654" y="111544"/>
                </a:lnTo>
                <a:lnTo>
                  <a:pt x="1481264" y="316598"/>
                </a:lnTo>
                <a:lnTo>
                  <a:pt x="1536471" y="316598"/>
                </a:lnTo>
                <a:lnTo>
                  <a:pt x="1564068" y="111544"/>
                </a:lnTo>
                <a:lnTo>
                  <a:pt x="1564068" y="469"/>
                </a:lnTo>
                <a:close/>
              </a:path>
              <a:path w="1565275" h="481330">
                <a:moveTo>
                  <a:pt x="1564716" y="359981"/>
                </a:moveTo>
                <a:lnTo>
                  <a:pt x="1452994" y="359981"/>
                </a:lnTo>
                <a:lnTo>
                  <a:pt x="1452994" y="470395"/>
                </a:lnTo>
                <a:lnTo>
                  <a:pt x="1564716" y="470395"/>
                </a:lnTo>
                <a:lnTo>
                  <a:pt x="1564716" y="35998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64529" y="687939"/>
            <a:ext cx="1576705" cy="1769745"/>
          </a:xfrm>
          <a:custGeom>
            <a:avLst/>
            <a:gdLst/>
            <a:ahLst/>
            <a:cxnLst/>
            <a:rect l="l" t="t" r="r" b="b"/>
            <a:pathLst>
              <a:path w="1576705" h="1769745">
                <a:moveTo>
                  <a:pt x="608228" y="321386"/>
                </a:moveTo>
                <a:lnTo>
                  <a:pt x="489394" y="321386"/>
                </a:lnTo>
                <a:lnTo>
                  <a:pt x="496682" y="359486"/>
                </a:lnTo>
                <a:lnTo>
                  <a:pt x="507979" y="410286"/>
                </a:lnTo>
                <a:lnTo>
                  <a:pt x="523097" y="461086"/>
                </a:lnTo>
                <a:lnTo>
                  <a:pt x="541848" y="499186"/>
                </a:lnTo>
                <a:lnTo>
                  <a:pt x="564047" y="537286"/>
                </a:lnTo>
                <a:lnTo>
                  <a:pt x="589505" y="575386"/>
                </a:lnTo>
                <a:lnTo>
                  <a:pt x="618037" y="613486"/>
                </a:lnTo>
                <a:lnTo>
                  <a:pt x="649454" y="651586"/>
                </a:lnTo>
                <a:lnTo>
                  <a:pt x="683569" y="676986"/>
                </a:lnTo>
                <a:lnTo>
                  <a:pt x="720197" y="702386"/>
                </a:lnTo>
                <a:lnTo>
                  <a:pt x="759149" y="727786"/>
                </a:lnTo>
                <a:lnTo>
                  <a:pt x="800238" y="753186"/>
                </a:lnTo>
                <a:lnTo>
                  <a:pt x="843278" y="765886"/>
                </a:lnTo>
                <a:lnTo>
                  <a:pt x="888082" y="778586"/>
                </a:lnTo>
                <a:lnTo>
                  <a:pt x="982230" y="803986"/>
                </a:lnTo>
                <a:lnTo>
                  <a:pt x="1077681" y="803986"/>
                </a:lnTo>
                <a:lnTo>
                  <a:pt x="1122728" y="816686"/>
                </a:lnTo>
                <a:lnTo>
                  <a:pt x="1166078" y="829386"/>
                </a:lnTo>
                <a:lnTo>
                  <a:pt x="1207469" y="842086"/>
                </a:lnTo>
                <a:lnTo>
                  <a:pt x="1246639" y="867486"/>
                </a:lnTo>
                <a:lnTo>
                  <a:pt x="1283324" y="880186"/>
                </a:lnTo>
                <a:lnTo>
                  <a:pt x="1317263" y="918286"/>
                </a:lnTo>
                <a:lnTo>
                  <a:pt x="1348192" y="943686"/>
                </a:lnTo>
                <a:lnTo>
                  <a:pt x="1375850" y="981786"/>
                </a:lnTo>
                <a:lnTo>
                  <a:pt x="1399973" y="1019886"/>
                </a:lnTo>
                <a:lnTo>
                  <a:pt x="1420299" y="1057986"/>
                </a:lnTo>
                <a:lnTo>
                  <a:pt x="1436565" y="1096086"/>
                </a:lnTo>
                <a:lnTo>
                  <a:pt x="1448508" y="1134186"/>
                </a:lnTo>
                <a:lnTo>
                  <a:pt x="1455867" y="1184986"/>
                </a:lnTo>
                <a:lnTo>
                  <a:pt x="1458379" y="1235786"/>
                </a:lnTo>
                <a:lnTo>
                  <a:pt x="1455867" y="1273886"/>
                </a:lnTo>
                <a:lnTo>
                  <a:pt x="1448508" y="1324686"/>
                </a:lnTo>
                <a:lnTo>
                  <a:pt x="1436565" y="1362786"/>
                </a:lnTo>
                <a:lnTo>
                  <a:pt x="1420299" y="1400886"/>
                </a:lnTo>
                <a:lnTo>
                  <a:pt x="1399973" y="1451686"/>
                </a:lnTo>
                <a:lnTo>
                  <a:pt x="1375850" y="1477086"/>
                </a:lnTo>
                <a:lnTo>
                  <a:pt x="1348192" y="1515186"/>
                </a:lnTo>
                <a:lnTo>
                  <a:pt x="1317263" y="1553286"/>
                </a:lnTo>
                <a:lnTo>
                  <a:pt x="1283324" y="1578686"/>
                </a:lnTo>
                <a:lnTo>
                  <a:pt x="1246639" y="1604086"/>
                </a:lnTo>
                <a:lnTo>
                  <a:pt x="1207469" y="1616786"/>
                </a:lnTo>
                <a:lnTo>
                  <a:pt x="1166078" y="1629486"/>
                </a:lnTo>
                <a:lnTo>
                  <a:pt x="1122728" y="1642186"/>
                </a:lnTo>
                <a:lnTo>
                  <a:pt x="1077681" y="1654886"/>
                </a:lnTo>
                <a:lnTo>
                  <a:pt x="1031201" y="1654886"/>
                </a:lnTo>
                <a:lnTo>
                  <a:pt x="1031201" y="1769186"/>
                </a:lnTo>
                <a:lnTo>
                  <a:pt x="1124032" y="1769186"/>
                </a:lnTo>
                <a:lnTo>
                  <a:pt x="1211819" y="1743786"/>
                </a:lnTo>
                <a:lnTo>
                  <a:pt x="1253408" y="1731086"/>
                </a:lnTo>
                <a:lnTo>
                  <a:pt x="1293242" y="1705686"/>
                </a:lnTo>
                <a:lnTo>
                  <a:pt x="1331155" y="1680286"/>
                </a:lnTo>
                <a:lnTo>
                  <a:pt x="1366982" y="1654886"/>
                </a:lnTo>
                <a:lnTo>
                  <a:pt x="1400560" y="1629486"/>
                </a:lnTo>
                <a:lnTo>
                  <a:pt x="1431721" y="1604086"/>
                </a:lnTo>
                <a:lnTo>
                  <a:pt x="1460303" y="1565986"/>
                </a:lnTo>
                <a:lnTo>
                  <a:pt x="1486140" y="1527886"/>
                </a:lnTo>
                <a:lnTo>
                  <a:pt x="1509067" y="1489786"/>
                </a:lnTo>
                <a:lnTo>
                  <a:pt x="1528919" y="1451686"/>
                </a:lnTo>
                <a:lnTo>
                  <a:pt x="1545531" y="1413586"/>
                </a:lnTo>
                <a:lnTo>
                  <a:pt x="1558739" y="1362786"/>
                </a:lnTo>
                <a:lnTo>
                  <a:pt x="1568377" y="1324686"/>
                </a:lnTo>
                <a:lnTo>
                  <a:pt x="1574281" y="1273886"/>
                </a:lnTo>
                <a:lnTo>
                  <a:pt x="1576285" y="1235786"/>
                </a:lnTo>
                <a:lnTo>
                  <a:pt x="1573892" y="1184986"/>
                </a:lnTo>
                <a:lnTo>
                  <a:pt x="1566854" y="1134186"/>
                </a:lnTo>
                <a:lnTo>
                  <a:pt x="1555389" y="1083386"/>
                </a:lnTo>
                <a:lnTo>
                  <a:pt x="1539711" y="1032586"/>
                </a:lnTo>
                <a:lnTo>
                  <a:pt x="1520036" y="994486"/>
                </a:lnTo>
                <a:lnTo>
                  <a:pt x="1496580" y="943686"/>
                </a:lnTo>
                <a:lnTo>
                  <a:pt x="1469559" y="905586"/>
                </a:lnTo>
                <a:lnTo>
                  <a:pt x="1439187" y="867486"/>
                </a:lnTo>
                <a:lnTo>
                  <a:pt x="1405682" y="829386"/>
                </a:lnTo>
                <a:lnTo>
                  <a:pt x="1369258" y="803986"/>
                </a:lnTo>
                <a:lnTo>
                  <a:pt x="1330131" y="778586"/>
                </a:lnTo>
                <a:lnTo>
                  <a:pt x="1288516" y="753186"/>
                </a:lnTo>
                <a:lnTo>
                  <a:pt x="1400187" y="753186"/>
                </a:lnTo>
                <a:lnTo>
                  <a:pt x="1400187" y="689686"/>
                </a:lnTo>
                <a:lnTo>
                  <a:pt x="1017638" y="689686"/>
                </a:lnTo>
                <a:lnTo>
                  <a:pt x="970042" y="676986"/>
                </a:lnTo>
                <a:lnTo>
                  <a:pt x="924070" y="676986"/>
                </a:lnTo>
                <a:lnTo>
                  <a:pt x="880011" y="651586"/>
                </a:lnTo>
                <a:lnTo>
                  <a:pt x="838153" y="638886"/>
                </a:lnTo>
                <a:lnTo>
                  <a:pt x="798786" y="613486"/>
                </a:lnTo>
                <a:lnTo>
                  <a:pt x="762199" y="588086"/>
                </a:lnTo>
                <a:lnTo>
                  <a:pt x="728682" y="562686"/>
                </a:lnTo>
                <a:lnTo>
                  <a:pt x="698523" y="524586"/>
                </a:lnTo>
                <a:lnTo>
                  <a:pt x="672012" y="486486"/>
                </a:lnTo>
                <a:lnTo>
                  <a:pt x="649437" y="448386"/>
                </a:lnTo>
                <a:lnTo>
                  <a:pt x="631089" y="410286"/>
                </a:lnTo>
                <a:lnTo>
                  <a:pt x="617256" y="359486"/>
                </a:lnTo>
                <a:lnTo>
                  <a:pt x="608228" y="321386"/>
                </a:lnTo>
                <a:close/>
              </a:path>
              <a:path w="1576705" h="1769745">
                <a:moveTo>
                  <a:pt x="363728" y="321386"/>
                </a:moveTo>
                <a:lnTo>
                  <a:pt x="245516" y="321386"/>
                </a:lnTo>
                <a:lnTo>
                  <a:pt x="250636" y="359486"/>
                </a:lnTo>
                <a:lnTo>
                  <a:pt x="258643" y="410286"/>
                </a:lnTo>
                <a:lnTo>
                  <a:pt x="269448" y="461086"/>
                </a:lnTo>
                <a:lnTo>
                  <a:pt x="282959" y="499186"/>
                </a:lnTo>
                <a:lnTo>
                  <a:pt x="299086" y="549986"/>
                </a:lnTo>
                <a:lnTo>
                  <a:pt x="317738" y="588086"/>
                </a:lnTo>
                <a:lnTo>
                  <a:pt x="338824" y="638886"/>
                </a:lnTo>
                <a:lnTo>
                  <a:pt x="362254" y="676986"/>
                </a:lnTo>
                <a:lnTo>
                  <a:pt x="387936" y="715086"/>
                </a:lnTo>
                <a:lnTo>
                  <a:pt x="415781" y="753186"/>
                </a:lnTo>
                <a:lnTo>
                  <a:pt x="445697" y="791286"/>
                </a:lnTo>
                <a:lnTo>
                  <a:pt x="477594" y="816686"/>
                </a:lnTo>
                <a:lnTo>
                  <a:pt x="511380" y="854786"/>
                </a:lnTo>
                <a:lnTo>
                  <a:pt x="546966" y="880186"/>
                </a:lnTo>
                <a:lnTo>
                  <a:pt x="584261" y="905586"/>
                </a:lnTo>
                <a:lnTo>
                  <a:pt x="623173" y="930986"/>
                </a:lnTo>
                <a:lnTo>
                  <a:pt x="663612" y="956386"/>
                </a:lnTo>
                <a:lnTo>
                  <a:pt x="705488" y="981786"/>
                </a:lnTo>
                <a:lnTo>
                  <a:pt x="793185" y="1007186"/>
                </a:lnTo>
                <a:lnTo>
                  <a:pt x="933236" y="1045286"/>
                </a:lnTo>
                <a:lnTo>
                  <a:pt x="1031214" y="1045286"/>
                </a:lnTo>
                <a:lnTo>
                  <a:pt x="1080103" y="1057986"/>
                </a:lnTo>
                <a:lnTo>
                  <a:pt x="1124069" y="1070686"/>
                </a:lnTo>
                <a:lnTo>
                  <a:pt x="1161341" y="1096086"/>
                </a:lnTo>
                <a:lnTo>
                  <a:pt x="1190154" y="1134186"/>
                </a:lnTo>
                <a:lnTo>
                  <a:pt x="1208738" y="1184986"/>
                </a:lnTo>
                <a:lnTo>
                  <a:pt x="1215326" y="1235786"/>
                </a:lnTo>
                <a:lnTo>
                  <a:pt x="1208737" y="1273886"/>
                </a:lnTo>
                <a:lnTo>
                  <a:pt x="1190151" y="1324686"/>
                </a:lnTo>
                <a:lnTo>
                  <a:pt x="1161335" y="1362786"/>
                </a:lnTo>
                <a:lnTo>
                  <a:pt x="1124059" y="1388186"/>
                </a:lnTo>
                <a:lnTo>
                  <a:pt x="1080092" y="1413586"/>
                </a:lnTo>
                <a:lnTo>
                  <a:pt x="1031201" y="1413586"/>
                </a:lnTo>
                <a:lnTo>
                  <a:pt x="1031201" y="1527886"/>
                </a:lnTo>
                <a:lnTo>
                  <a:pt x="1080126" y="1527886"/>
                </a:lnTo>
                <a:lnTo>
                  <a:pt x="1126562" y="1515186"/>
                </a:lnTo>
                <a:lnTo>
                  <a:pt x="1169882" y="1502486"/>
                </a:lnTo>
                <a:lnTo>
                  <a:pt x="1209460" y="1477086"/>
                </a:lnTo>
                <a:lnTo>
                  <a:pt x="1244668" y="1438986"/>
                </a:lnTo>
                <a:lnTo>
                  <a:pt x="1274880" y="1413586"/>
                </a:lnTo>
                <a:lnTo>
                  <a:pt x="1299469" y="1362786"/>
                </a:lnTo>
                <a:lnTo>
                  <a:pt x="1317809" y="1324686"/>
                </a:lnTo>
                <a:lnTo>
                  <a:pt x="1329272" y="1273886"/>
                </a:lnTo>
                <a:lnTo>
                  <a:pt x="1333233" y="1235786"/>
                </a:lnTo>
                <a:lnTo>
                  <a:pt x="1329272" y="1184986"/>
                </a:lnTo>
                <a:lnTo>
                  <a:pt x="1317809" y="1134186"/>
                </a:lnTo>
                <a:lnTo>
                  <a:pt x="1299469" y="1096086"/>
                </a:lnTo>
                <a:lnTo>
                  <a:pt x="1274880" y="1057986"/>
                </a:lnTo>
                <a:lnTo>
                  <a:pt x="1244668" y="1019886"/>
                </a:lnTo>
                <a:lnTo>
                  <a:pt x="1209460" y="981786"/>
                </a:lnTo>
                <a:lnTo>
                  <a:pt x="1169882" y="956386"/>
                </a:lnTo>
                <a:lnTo>
                  <a:pt x="1126562" y="943686"/>
                </a:lnTo>
                <a:lnTo>
                  <a:pt x="1080126" y="930986"/>
                </a:lnTo>
                <a:lnTo>
                  <a:pt x="981698" y="930986"/>
                </a:lnTo>
                <a:lnTo>
                  <a:pt x="933162" y="918286"/>
                </a:lnTo>
                <a:lnTo>
                  <a:pt x="885721" y="918286"/>
                </a:lnTo>
                <a:lnTo>
                  <a:pt x="839502" y="905586"/>
                </a:lnTo>
                <a:lnTo>
                  <a:pt x="794633" y="880186"/>
                </a:lnTo>
                <a:lnTo>
                  <a:pt x="751238" y="867486"/>
                </a:lnTo>
                <a:lnTo>
                  <a:pt x="709447" y="842086"/>
                </a:lnTo>
                <a:lnTo>
                  <a:pt x="669385" y="816686"/>
                </a:lnTo>
                <a:lnTo>
                  <a:pt x="631180" y="791286"/>
                </a:lnTo>
                <a:lnTo>
                  <a:pt x="594958" y="765886"/>
                </a:lnTo>
                <a:lnTo>
                  <a:pt x="560846" y="740486"/>
                </a:lnTo>
                <a:lnTo>
                  <a:pt x="528972" y="702386"/>
                </a:lnTo>
                <a:lnTo>
                  <a:pt x="499462" y="664286"/>
                </a:lnTo>
                <a:lnTo>
                  <a:pt x="472444" y="626186"/>
                </a:lnTo>
                <a:lnTo>
                  <a:pt x="448043" y="588086"/>
                </a:lnTo>
                <a:lnTo>
                  <a:pt x="426388" y="549986"/>
                </a:lnTo>
                <a:lnTo>
                  <a:pt x="407604" y="499186"/>
                </a:lnTo>
                <a:lnTo>
                  <a:pt x="391819" y="461086"/>
                </a:lnTo>
                <a:lnTo>
                  <a:pt x="379160" y="410286"/>
                </a:lnTo>
                <a:lnTo>
                  <a:pt x="369754" y="359486"/>
                </a:lnTo>
                <a:lnTo>
                  <a:pt x="363728" y="321386"/>
                </a:lnTo>
                <a:close/>
              </a:path>
              <a:path w="1576705" h="1769745">
                <a:moveTo>
                  <a:pt x="1400187" y="194386"/>
                </a:moveTo>
                <a:lnTo>
                  <a:pt x="0" y="194386"/>
                </a:lnTo>
                <a:lnTo>
                  <a:pt x="0" y="257886"/>
                </a:lnTo>
                <a:lnTo>
                  <a:pt x="1124" y="308686"/>
                </a:lnTo>
                <a:lnTo>
                  <a:pt x="4465" y="359486"/>
                </a:lnTo>
                <a:lnTo>
                  <a:pt x="9971" y="397586"/>
                </a:lnTo>
                <a:lnTo>
                  <a:pt x="17593" y="448386"/>
                </a:lnTo>
                <a:lnTo>
                  <a:pt x="27282" y="499186"/>
                </a:lnTo>
                <a:lnTo>
                  <a:pt x="38987" y="537286"/>
                </a:lnTo>
                <a:lnTo>
                  <a:pt x="52658" y="588086"/>
                </a:lnTo>
                <a:lnTo>
                  <a:pt x="68246" y="626186"/>
                </a:lnTo>
                <a:lnTo>
                  <a:pt x="85701" y="664286"/>
                </a:lnTo>
                <a:lnTo>
                  <a:pt x="104972" y="715086"/>
                </a:lnTo>
                <a:lnTo>
                  <a:pt x="126010" y="753186"/>
                </a:lnTo>
                <a:lnTo>
                  <a:pt x="148764" y="791286"/>
                </a:lnTo>
                <a:lnTo>
                  <a:pt x="173186" y="829386"/>
                </a:lnTo>
                <a:lnTo>
                  <a:pt x="199225" y="867486"/>
                </a:lnTo>
                <a:lnTo>
                  <a:pt x="226830" y="905586"/>
                </a:lnTo>
                <a:lnTo>
                  <a:pt x="255953" y="943686"/>
                </a:lnTo>
                <a:lnTo>
                  <a:pt x="286544" y="969086"/>
                </a:lnTo>
                <a:lnTo>
                  <a:pt x="318552" y="1007186"/>
                </a:lnTo>
                <a:lnTo>
                  <a:pt x="351927" y="1032586"/>
                </a:lnTo>
                <a:lnTo>
                  <a:pt x="386620" y="1057986"/>
                </a:lnTo>
                <a:lnTo>
                  <a:pt x="422581" y="1096086"/>
                </a:lnTo>
                <a:lnTo>
                  <a:pt x="459760" y="1121486"/>
                </a:lnTo>
                <a:lnTo>
                  <a:pt x="498107" y="1146886"/>
                </a:lnTo>
                <a:lnTo>
                  <a:pt x="537571" y="1159586"/>
                </a:lnTo>
                <a:lnTo>
                  <a:pt x="578104" y="1184986"/>
                </a:lnTo>
                <a:lnTo>
                  <a:pt x="619655" y="1197686"/>
                </a:lnTo>
                <a:lnTo>
                  <a:pt x="662174" y="1223086"/>
                </a:lnTo>
                <a:lnTo>
                  <a:pt x="705612" y="1235786"/>
                </a:lnTo>
                <a:lnTo>
                  <a:pt x="840937" y="1273886"/>
                </a:lnTo>
                <a:lnTo>
                  <a:pt x="887550" y="1273886"/>
                </a:lnTo>
                <a:lnTo>
                  <a:pt x="934831" y="1286586"/>
                </a:lnTo>
                <a:lnTo>
                  <a:pt x="1031201" y="1286586"/>
                </a:lnTo>
                <a:lnTo>
                  <a:pt x="1031201" y="1172286"/>
                </a:lnTo>
                <a:lnTo>
                  <a:pt x="935681" y="1172286"/>
                </a:lnTo>
                <a:lnTo>
                  <a:pt x="842969" y="1146886"/>
                </a:lnTo>
                <a:lnTo>
                  <a:pt x="797822" y="1146886"/>
                </a:lnTo>
                <a:lnTo>
                  <a:pt x="753563" y="1134186"/>
                </a:lnTo>
                <a:lnTo>
                  <a:pt x="710256" y="1108786"/>
                </a:lnTo>
                <a:lnTo>
                  <a:pt x="626743" y="1083386"/>
                </a:lnTo>
                <a:lnTo>
                  <a:pt x="586662" y="1057986"/>
                </a:lnTo>
                <a:lnTo>
                  <a:pt x="547781" y="1032586"/>
                </a:lnTo>
                <a:lnTo>
                  <a:pt x="510162" y="1007186"/>
                </a:lnTo>
                <a:lnTo>
                  <a:pt x="473868" y="981786"/>
                </a:lnTo>
                <a:lnTo>
                  <a:pt x="438960" y="956386"/>
                </a:lnTo>
                <a:lnTo>
                  <a:pt x="405501" y="918286"/>
                </a:lnTo>
                <a:lnTo>
                  <a:pt x="373553" y="892886"/>
                </a:lnTo>
                <a:lnTo>
                  <a:pt x="343178" y="854786"/>
                </a:lnTo>
                <a:lnTo>
                  <a:pt x="314439" y="829386"/>
                </a:lnTo>
                <a:lnTo>
                  <a:pt x="287397" y="791286"/>
                </a:lnTo>
                <a:lnTo>
                  <a:pt x="262116" y="753186"/>
                </a:lnTo>
                <a:lnTo>
                  <a:pt x="238656" y="715086"/>
                </a:lnTo>
                <a:lnTo>
                  <a:pt x="217081" y="676986"/>
                </a:lnTo>
                <a:lnTo>
                  <a:pt x="197453" y="626186"/>
                </a:lnTo>
                <a:lnTo>
                  <a:pt x="179833" y="588086"/>
                </a:lnTo>
                <a:lnTo>
                  <a:pt x="164285" y="549986"/>
                </a:lnTo>
                <a:lnTo>
                  <a:pt x="150869" y="499186"/>
                </a:lnTo>
                <a:lnTo>
                  <a:pt x="139650" y="461086"/>
                </a:lnTo>
                <a:lnTo>
                  <a:pt x="130688" y="410286"/>
                </a:lnTo>
                <a:lnTo>
                  <a:pt x="124046" y="359486"/>
                </a:lnTo>
                <a:lnTo>
                  <a:pt x="119786" y="321386"/>
                </a:lnTo>
                <a:lnTo>
                  <a:pt x="1400187" y="321386"/>
                </a:lnTo>
                <a:lnTo>
                  <a:pt x="1400187" y="194386"/>
                </a:lnTo>
                <a:close/>
              </a:path>
              <a:path w="1576705" h="1769745">
                <a:moveTo>
                  <a:pt x="1400187" y="321386"/>
                </a:moveTo>
                <a:lnTo>
                  <a:pt x="1282280" y="321386"/>
                </a:lnTo>
                <a:lnTo>
                  <a:pt x="1282280" y="422986"/>
                </a:lnTo>
                <a:lnTo>
                  <a:pt x="1233075" y="435686"/>
                </a:lnTo>
                <a:lnTo>
                  <a:pt x="1187193" y="448386"/>
                </a:lnTo>
                <a:lnTo>
                  <a:pt x="1145277" y="473786"/>
                </a:lnTo>
                <a:lnTo>
                  <a:pt x="1107968" y="511886"/>
                </a:lnTo>
                <a:lnTo>
                  <a:pt x="1075908" y="549986"/>
                </a:lnTo>
                <a:lnTo>
                  <a:pt x="1049739" y="588086"/>
                </a:lnTo>
                <a:lnTo>
                  <a:pt x="1030101" y="638886"/>
                </a:lnTo>
                <a:lnTo>
                  <a:pt x="1017638" y="689686"/>
                </a:lnTo>
                <a:lnTo>
                  <a:pt x="1400187" y="689686"/>
                </a:lnTo>
                <a:lnTo>
                  <a:pt x="1400187" y="626186"/>
                </a:lnTo>
                <a:lnTo>
                  <a:pt x="1161084" y="626186"/>
                </a:lnTo>
                <a:lnTo>
                  <a:pt x="1194024" y="588086"/>
                </a:lnTo>
                <a:lnTo>
                  <a:pt x="1236305" y="562686"/>
                </a:lnTo>
                <a:lnTo>
                  <a:pt x="1286012" y="537286"/>
                </a:lnTo>
                <a:lnTo>
                  <a:pt x="1341234" y="524586"/>
                </a:lnTo>
                <a:lnTo>
                  <a:pt x="1400187" y="524586"/>
                </a:lnTo>
                <a:lnTo>
                  <a:pt x="1400187" y="321386"/>
                </a:lnTo>
                <a:close/>
              </a:path>
              <a:path w="1576705" h="1769745">
                <a:moveTo>
                  <a:pt x="1031214" y="0"/>
                </a:moveTo>
                <a:lnTo>
                  <a:pt x="242989" y="0"/>
                </a:lnTo>
                <a:lnTo>
                  <a:pt x="242989" y="117906"/>
                </a:lnTo>
                <a:lnTo>
                  <a:pt x="1031214" y="117906"/>
                </a:lnTo>
                <a:lnTo>
                  <a:pt x="103121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id="{95A16019-1B38-5840-A9DA-FD2C699D317E}"/>
              </a:ext>
            </a:extLst>
          </p:cNvPr>
          <p:cNvSpPr/>
          <p:nvPr/>
        </p:nvSpPr>
        <p:spPr>
          <a:xfrm flipV="1">
            <a:off x="8064500" y="7696199"/>
            <a:ext cx="7146604" cy="45719"/>
          </a:xfrm>
          <a:custGeom>
            <a:avLst/>
            <a:gdLst/>
            <a:ahLst/>
            <a:cxnLst/>
            <a:rect l="l" t="t" r="r" b="b"/>
            <a:pathLst>
              <a:path w="5722619">
                <a:moveTo>
                  <a:pt x="0" y="0"/>
                </a:moveTo>
                <a:lnTo>
                  <a:pt x="5722620" y="0"/>
                </a:lnTo>
              </a:path>
            </a:pathLst>
          </a:custGeom>
          <a:ln w="254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7">
            <a:extLst>
              <a:ext uri="{FF2B5EF4-FFF2-40B4-BE49-F238E27FC236}">
                <a16:creationId xmlns:a16="http://schemas.microsoft.com/office/drawing/2014/main" id="{C9AEB22B-33D2-0A4E-8F87-3E0ED8D6D979}"/>
              </a:ext>
            </a:extLst>
          </p:cNvPr>
          <p:cNvSpPr/>
          <p:nvPr/>
        </p:nvSpPr>
        <p:spPr>
          <a:xfrm>
            <a:off x="8064500" y="4145281"/>
            <a:ext cx="7146604" cy="45719"/>
          </a:xfrm>
          <a:custGeom>
            <a:avLst/>
            <a:gdLst/>
            <a:ahLst/>
            <a:cxnLst/>
            <a:rect l="l" t="t" r="r" b="b"/>
            <a:pathLst>
              <a:path w="5722619">
                <a:moveTo>
                  <a:pt x="0" y="0"/>
                </a:moveTo>
                <a:lnTo>
                  <a:pt x="5722620" y="0"/>
                </a:lnTo>
              </a:path>
            </a:pathLst>
          </a:custGeom>
          <a:ln w="762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8">
            <a:extLst>
              <a:ext uri="{FF2B5EF4-FFF2-40B4-BE49-F238E27FC236}">
                <a16:creationId xmlns:a16="http://schemas.microsoft.com/office/drawing/2014/main" id="{4D349421-CA8B-FB48-83F0-E49C37A01728}"/>
              </a:ext>
            </a:extLst>
          </p:cNvPr>
          <p:cNvSpPr txBox="1"/>
          <p:nvPr/>
        </p:nvSpPr>
        <p:spPr>
          <a:xfrm>
            <a:off x="8156896" y="4666753"/>
            <a:ext cx="7146604" cy="145392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ts val="5500"/>
              </a:lnSpc>
            </a:pPr>
            <a:r>
              <a:rPr lang="cs-CZ" sz="6000" spc="-150" dirty="0">
                <a:solidFill>
                  <a:srgbClr val="FFFFFF"/>
                </a:solidFill>
                <a:latin typeface="Neue Haas Grotesk Display Pro 6" panose="020B0504020202020204" pitchFamily="34" charset="0"/>
                <a:cs typeface="Trebuchet MS"/>
              </a:rPr>
              <a:t>Mentoringová platforma DoToho!</a:t>
            </a:r>
            <a:endParaRPr sz="6000" spc="-150" dirty="0">
              <a:latin typeface="Neue Haas Grotesk Display Pro 6" panose="020B0504020202020204" pitchFamily="34" charset="0"/>
              <a:cs typeface="Trebuchet MS"/>
            </a:endParaRPr>
          </a:p>
        </p:txBody>
      </p:sp>
      <p:sp>
        <p:nvSpPr>
          <p:cNvPr id="13" name="object 9">
            <a:extLst>
              <a:ext uri="{FF2B5EF4-FFF2-40B4-BE49-F238E27FC236}">
                <a16:creationId xmlns:a16="http://schemas.microsoft.com/office/drawing/2014/main" id="{4D13D608-0920-3A4F-933C-A1EC1CB7DBF6}"/>
              </a:ext>
            </a:extLst>
          </p:cNvPr>
          <p:cNvSpPr txBox="1"/>
          <p:nvPr/>
        </p:nvSpPr>
        <p:spPr>
          <a:xfrm>
            <a:off x="8156896" y="6311455"/>
            <a:ext cx="7054208" cy="112024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5700"/>
              </a:lnSpc>
              <a:spcBef>
                <a:spcPts val="95"/>
              </a:spcBef>
            </a:pPr>
            <a:r>
              <a:rPr lang="cs-CZ" sz="3200" spc="-20" dirty="0">
                <a:solidFill>
                  <a:srgbClr val="FFFFFF"/>
                </a:solidFill>
                <a:latin typeface="Neue Haas Grotesk Display Pro 5" panose="020B0504020202020204" pitchFamily="34" charset="0"/>
                <a:cs typeface="Trebuchet MS"/>
              </a:rPr>
              <a:t>Program pro rozvoj malých a středních podniků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object 2"/>
          <p:cNvSpPr/>
          <p:nvPr/>
        </p:nvSpPr>
        <p:spPr>
          <a:xfrm>
            <a:off x="409193" y="5281755"/>
            <a:ext cx="5582439" cy="0"/>
          </a:xfrm>
          <a:prstGeom prst="line">
            <a:avLst/>
          </a:prstGeom>
          <a:ln w="25400">
            <a:solidFill>
              <a:srgbClr val="DC000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05" name="object 3"/>
          <p:cNvSpPr/>
          <p:nvPr/>
        </p:nvSpPr>
        <p:spPr>
          <a:xfrm>
            <a:off x="409193" y="1734966"/>
            <a:ext cx="5582439" cy="1"/>
          </a:xfrm>
          <a:prstGeom prst="line">
            <a:avLst/>
          </a:prstGeom>
          <a:ln w="76200">
            <a:solidFill>
              <a:srgbClr val="DC0000"/>
            </a:solidFill>
          </a:ln>
        </p:spPr>
        <p:txBody>
          <a:bodyPr lIns="45719" rIns="45719"/>
          <a:lstStyle/>
          <a:p>
            <a:endParaRPr/>
          </a:p>
        </p:txBody>
      </p:sp>
      <p:grpSp>
        <p:nvGrpSpPr>
          <p:cNvPr id="121" name="Skupina 14"/>
          <p:cNvGrpSpPr/>
          <p:nvPr/>
        </p:nvGrpSpPr>
        <p:grpSpPr>
          <a:xfrm>
            <a:off x="409194" y="477048"/>
            <a:ext cx="1859712" cy="754637"/>
            <a:chOff x="0" y="0"/>
            <a:chExt cx="1859711" cy="754636"/>
          </a:xfrm>
        </p:grpSpPr>
        <p:grpSp>
          <p:nvGrpSpPr>
            <p:cNvPr id="114" name="object 5"/>
            <p:cNvGrpSpPr/>
            <p:nvPr/>
          </p:nvGrpSpPr>
          <p:grpSpPr>
            <a:xfrm>
              <a:off x="886502" y="274854"/>
              <a:ext cx="973210" cy="204929"/>
              <a:chOff x="0" y="0"/>
              <a:chExt cx="973209" cy="204927"/>
            </a:xfrm>
          </p:grpSpPr>
          <p:sp>
            <p:nvSpPr>
              <p:cNvPr id="106" name="Shape"/>
              <p:cNvSpPr/>
              <p:nvPr/>
            </p:nvSpPr>
            <p:spPr>
              <a:xfrm>
                <a:off x="0" y="0"/>
                <a:ext cx="178280" cy="20044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936"/>
                    </a:moveTo>
                    <a:lnTo>
                      <a:pt x="20789" y="6437"/>
                    </a:lnTo>
                    <a:lnTo>
                      <a:pt x="19485" y="4471"/>
                    </a:lnTo>
                    <a:lnTo>
                      <a:pt x="18500" y="2988"/>
                    </a:lnTo>
                    <a:lnTo>
                      <a:pt x="15521" y="1135"/>
                    </a:lnTo>
                    <a:lnTo>
                      <a:pt x="15521" y="10936"/>
                    </a:lnTo>
                    <a:lnTo>
                      <a:pt x="15140" y="13568"/>
                    </a:lnTo>
                    <a:lnTo>
                      <a:pt x="14010" y="15502"/>
                    </a:lnTo>
                    <a:lnTo>
                      <a:pt x="12139" y="16693"/>
                    </a:lnTo>
                    <a:lnTo>
                      <a:pt x="9542" y="17099"/>
                    </a:lnTo>
                    <a:lnTo>
                      <a:pt x="6009" y="17099"/>
                    </a:lnTo>
                    <a:lnTo>
                      <a:pt x="6009" y="4471"/>
                    </a:lnTo>
                    <a:lnTo>
                      <a:pt x="9610" y="4471"/>
                    </a:lnTo>
                    <a:lnTo>
                      <a:pt x="12125" y="4929"/>
                    </a:lnTo>
                    <a:lnTo>
                      <a:pt x="13979" y="6230"/>
                    </a:lnTo>
                    <a:lnTo>
                      <a:pt x="15129" y="8268"/>
                    </a:lnTo>
                    <a:lnTo>
                      <a:pt x="15521" y="10936"/>
                    </a:lnTo>
                    <a:lnTo>
                      <a:pt x="15521" y="1135"/>
                    </a:lnTo>
                    <a:lnTo>
                      <a:pt x="14953" y="779"/>
                    </a:lnTo>
                    <a:lnTo>
                      <a:pt x="10359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9985" y="21600"/>
                    </a:lnTo>
                    <a:lnTo>
                      <a:pt x="19194" y="18034"/>
                    </a:lnTo>
                    <a:lnTo>
                      <a:pt x="19807" y="17099"/>
                    </a:lnTo>
                    <a:lnTo>
                      <a:pt x="20515" y="16024"/>
                    </a:lnTo>
                    <a:lnTo>
                      <a:pt x="21323" y="13643"/>
                    </a:lnTo>
                    <a:lnTo>
                      <a:pt x="21600" y="10936"/>
                    </a:lnTo>
                    <a:close/>
                  </a:path>
                </a:pathLst>
              </a:custGeom>
              <a:solidFill>
                <a:srgbClr val="DC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07" name="Shape"/>
              <p:cNvSpPr/>
              <p:nvPr/>
            </p:nvSpPr>
            <p:spPr>
              <a:xfrm>
                <a:off x="186384" y="58578"/>
                <a:ext cx="153344" cy="14635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88"/>
                    </a:moveTo>
                    <a:lnTo>
                      <a:pt x="15254" y="31"/>
                    </a:lnTo>
                    <a:lnTo>
                      <a:pt x="15085" y="0"/>
                    </a:lnTo>
                    <a:lnTo>
                      <a:pt x="15085" y="10388"/>
                    </a:lnTo>
                    <a:lnTo>
                      <a:pt x="14805" y="13015"/>
                    </a:lnTo>
                    <a:lnTo>
                      <a:pt x="13986" y="15040"/>
                    </a:lnTo>
                    <a:lnTo>
                      <a:pt x="12636" y="16341"/>
                    </a:lnTo>
                    <a:lnTo>
                      <a:pt x="10782" y="16801"/>
                    </a:lnTo>
                    <a:lnTo>
                      <a:pt x="8931" y="16341"/>
                    </a:lnTo>
                    <a:lnTo>
                      <a:pt x="7598" y="15040"/>
                    </a:lnTo>
                    <a:lnTo>
                      <a:pt x="6788" y="13015"/>
                    </a:lnTo>
                    <a:lnTo>
                      <a:pt x="6515" y="10388"/>
                    </a:lnTo>
                    <a:lnTo>
                      <a:pt x="6788" y="7757"/>
                    </a:lnTo>
                    <a:lnTo>
                      <a:pt x="7598" y="5715"/>
                    </a:lnTo>
                    <a:lnTo>
                      <a:pt x="8931" y="4400"/>
                    </a:lnTo>
                    <a:lnTo>
                      <a:pt x="10782" y="3930"/>
                    </a:lnTo>
                    <a:lnTo>
                      <a:pt x="12636" y="4400"/>
                    </a:lnTo>
                    <a:lnTo>
                      <a:pt x="13986" y="5715"/>
                    </a:lnTo>
                    <a:lnTo>
                      <a:pt x="14805" y="7757"/>
                    </a:lnTo>
                    <a:lnTo>
                      <a:pt x="15085" y="10388"/>
                    </a:lnTo>
                    <a:lnTo>
                      <a:pt x="15085" y="0"/>
                    </a:lnTo>
                    <a:lnTo>
                      <a:pt x="2983" y="2393"/>
                    </a:lnTo>
                    <a:lnTo>
                      <a:pt x="0" y="10388"/>
                    </a:lnTo>
                    <a:lnTo>
                      <a:pt x="781" y="14828"/>
                    </a:lnTo>
                    <a:lnTo>
                      <a:pt x="2983" y="18383"/>
                    </a:lnTo>
                    <a:lnTo>
                      <a:pt x="6398" y="20745"/>
                    </a:lnTo>
                    <a:lnTo>
                      <a:pt x="10821" y="21600"/>
                    </a:lnTo>
                    <a:lnTo>
                      <a:pt x="15254" y="20745"/>
                    </a:lnTo>
                    <a:lnTo>
                      <a:pt x="18653" y="18383"/>
                    </a:lnTo>
                    <a:lnTo>
                      <a:pt x="19622" y="16801"/>
                    </a:lnTo>
                    <a:lnTo>
                      <a:pt x="20832" y="14828"/>
                    </a:lnTo>
                    <a:lnTo>
                      <a:pt x="21600" y="10388"/>
                    </a:lnTo>
                    <a:close/>
                  </a:path>
                </a:pathLst>
              </a:custGeom>
              <a:solidFill>
                <a:srgbClr val="DC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08" name="Shape"/>
              <p:cNvSpPr/>
              <p:nvPr/>
            </p:nvSpPr>
            <p:spPr>
              <a:xfrm>
                <a:off x="305806" y="483"/>
                <a:ext cx="166806" cy="2008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4469"/>
                    </a:lnTo>
                    <a:lnTo>
                      <a:pt x="7550" y="4469"/>
                    </a:lnTo>
                    <a:lnTo>
                      <a:pt x="7550" y="21600"/>
                    </a:lnTo>
                    <a:lnTo>
                      <a:pt x="13975" y="21600"/>
                    </a:lnTo>
                    <a:lnTo>
                      <a:pt x="13975" y="4469"/>
                    </a:lnTo>
                    <a:lnTo>
                      <a:pt x="21600" y="446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DC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09" name="Shape"/>
              <p:cNvSpPr/>
              <p:nvPr/>
            </p:nvSpPr>
            <p:spPr>
              <a:xfrm>
                <a:off x="438923" y="58578"/>
                <a:ext cx="153344" cy="14635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88"/>
                    </a:moveTo>
                    <a:lnTo>
                      <a:pt x="20832" y="5947"/>
                    </a:lnTo>
                    <a:lnTo>
                      <a:pt x="19596" y="3930"/>
                    </a:lnTo>
                    <a:lnTo>
                      <a:pt x="18656" y="2393"/>
                    </a:lnTo>
                    <a:lnTo>
                      <a:pt x="15254" y="31"/>
                    </a:lnTo>
                    <a:lnTo>
                      <a:pt x="15085" y="0"/>
                    </a:lnTo>
                    <a:lnTo>
                      <a:pt x="15085" y="10388"/>
                    </a:lnTo>
                    <a:lnTo>
                      <a:pt x="14809" y="13015"/>
                    </a:lnTo>
                    <a:lnTo>
                      <a:pt x="13986" y="15040"/>
                    </a:lnTo>
                    <a:lnTo>
                      <a:pt x="12639" y="16341"/>
                    </a:lnTo>
                    <a:lnTo>
                      <a:pt x="10782" y="16801"/>
                    </a:lnTo>
                    <a:lnTo>
                      <a:pt x="8935" y="16341"/>
                    </a:lnTo>
                    <a:lnTo>
                      <a:pt x="7598" y="15040"/>
                    </a:lnTo>
                    <a:lnTo>
                      <a:pt x="6788" y="13015"/>
                    </a:lnTo>
                    <a:lnTo>
                      <a:pt x="6515" y="10388"/>
                    </a:lnTo>
                    <a:lnTo>
                      <a:pt x="6788" y="7757"/>
                    </a:lnTo>
                    <a:lnTo>
                      <a:pt x="7598" y="5715"/>
                    </a:lnTo>
                    <a:lnTo>
                      <a:pt x="8935" y="4400"/>
                    </a:lnTo>
                    <a:lnTo>
                      <a:pt x="10782" y="3930"/>
                    </a:lnTo>
                    <a:lnTo>
                      <a:pt x="12639" y="4400"/>
                    </a:lnTo>
                    <a:lnTo>
                      <a:pt x="13986" y="5715"/>
                    </a:lnTo>
                    <a:lnTo>
                      <a:pt x="14809" y="7757"/>
                    </a:lnTo>
                    <a:lnTo>
                      <a:pt x="15085" y="10388"/>
                    </a:lnTo>
                    <a:lnTo>
                      <a:pt x="15085" y="0"/>
                    </a:lnTo>
                    <a:lnTo>
                      <a:pt x="2983" y="2393"/>
                    </a:lnTo>
                    <a:lnTo>
                      <a:pt x="0" y="10388"/>
                    </a:lnTo>
                    <a:lnTo>
                      <a:pt x="781" y="14828"/>
                    </a:lnTo>
                    <a:lnTo>
                      <a:pt x="2983" y="18383"/>
                    </a:lnTo>
                    <a:lnTo>
                      <a:pt x="6401" y="20745"/>
                    </a:lnTo>
                    <a:lnTo>
                      <a:pt x="10821" y="21600"/>
                    </a:lnTo>
                    <a:lnTo>
                      <a:pt x="15254" y="20745"/>
                    </a:lnTo>
                    <a:lnTo>
                      <a:pt x="18656" y="18383"/>
                    </a:lnTo>
                    <a:lnTo>
                      <a:pt x="19622" y="16801"/>
                    </a:lnTo>
                    <a:lnTo>
                      <a:pt x="20832" y="14828"/>
                    </a:lnTo>
                    <a:lnTo>
                      <a:pt x="21600" y="10388"/>
                    </a:lnTo>
                    <a:close/>
                  </a:path>
                </a:pathLst>
              </a:custGeom>
              <a:solidFill>
                <a:srgbClr val="DC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10" name="Shape"/>
              <p:cNvSpPr/>
              <p:nvPr/>
            </p:nvSpPr>
            <p:spPr>
              <a:xfrm>
                <a:off x="607113" y="0"/>
                <a:ext cx="139050" cy="20044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1540"/>
                    </a:moveTo>
                    <a:lnTo>
                      <a:pt x="21076" y="9171"/>
                    </a:lnTo>
                    <a:lnTo>
                      <a:pt x="19555" y="7318"/>
                    </a:lnTo>
                    <a:lnTo>
                      <a:pt x="17116" y="6111"/>
                    </a:lnTo>
                    <a:lnTo>
                      <a:pt x="13849" y="5678"/>
                    </a:lnTo>
                    <a:lnTo>
                      <a:pt x="11740" y="5840"/>
                    </a:lnTo>
                    <a:lnTo>
                      <a:pt x="9986" y="6303"/>
                    </a:lnTo>
                    <a:lnTo>
                      <a:pt x="8508" y="7044"/>
                    </a:lnTo>
                    <a:lnTo>
                      <a:pt x="7227" y="8034"/>
                    </a:lnTo>
                    <a:lnTo>
                      <a:pt x="7098" y="8034"/>
                    </a:lnTo>
                    <a:lnTo>
                      <a:pt x="7098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7098" y="21600"/>
                    </a:lnTo>
                    <a:lnTo>
                      <a:pt x="7098" y="11145"/>
                    </a:lnTo>
                    <a:lnTo>
                      <a:pt x="8666" y="9788"/>
                    </a:lnTo>
                    <a:lnTo>
                      <a:pt x="13325" y="9788"/>
                    </a:lnTo>
                    <a:lnTo>
                      <a:pt x="14502" y="10906"/>
                    </a:lnTo>
                    <a:lnTo>
                      <a:pt x="14502" y="21600"/>
                    </a:lnTo>
                    <a:lnTo>
                      <a:pt x="21600" y="21600"/>
                    </a:lnTo>
                    <a:lnTo>
                      <a:pt x="21600" y="11540"/>
                    </a:lnTo>
                    <a:close/>
                  </a:path>
                </a:pathLst>
              </a:custGeom>
              <a:solidFill>
                <a:srgbClr val="DC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11" name="Shape"/>
              <p:cNvSpPr/>
              <p:nvPr/>
            </p:nvSpPr>
            <p:spPr>
              <a:xfrm>
                <a:off x="759323" y="58578"/>
                <a:ext cx="153345" cy="14635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88"/>
                    </a:moveTo>
                    <a:lnTo>
                      <a:pt x="15254" y="31"/>
                    </a:lnTo>
                    <a:lnTo>
                      <a:pt x="15085" y="0"/>
                    </a:lnTo>
                    <a:lnTo>
                      <a:pt x="15085" y="10388"/>
                    </a:lnTo>
                    <a:lnTo>
                      <a:pt x="14805" y="13015"/>
                    </a:lnTo>
                    <a:lnTo>
                      <a:pt x="13982" y="15040"/>
                    </a:lnTo>
                    <a:lnTo>
                      <a:pt x="12636" y="16341"/>
                    </a:lnTo>
                    <a:lnTo>
                      <a:pt x="10782" y="16801"/>
                    </a:lnTo>
                    <a:lnTo>
                      <a:pt x="8931" y="16341"/>
                    </a:lnTo>
                    <a:lnTo>
                      <a:pt x="7595" y="15040"/>
                    </a:lnTo>
                    <a:lnTo>
                      <a:pt x="6785" y="13015"/>
                    </a:lnTo>
                    <a:lnTo>
                      <a:pt x="6515" y="10388"/>
                    </a:lnTo>
                    <a:lnTo>
                      <a:pt x="6785" y="7757"/>
                    </a:lnTo>
                    <a:lnTo>
                      <a:pt x="7595" y="5715"/>
                    </a:lnTo>
                    <a:lnTo>
                      <a:pt x="8931" y="4400"/>
                    </a:lnTo>
                    <a:lnTo>
                      <a:pt x="10782" y="3930"/>
                    </a:lnTo>
                    <a:lnTo>
                      <a:pt x="12636" y="4400"/>
                    </a:lnTo>
                    <a:lnTo>
                      <a:pt x="13982" y="5715"/>
                    </a:lnTo>
                    <a:lnTo>
                      <a:pt x="14805" y="7757"/>
                    </a:lnTo>
                    <a:lnTo>
                      <a:pt x="15085" y="10388"/>
                    </a:lnTo>
                    <a:lnTo>
                      <a:pt x="15085" y="0"/>
                    </a:lnTo>
                    <a:lnTo>
                      <a:pt x="2983" y="2393"/>
                    </a:lnTo>
                    <a:lnTo>
                      <a:pt x="0" y="10388"/>
                    </a:lnTo>
                    <a:lnTo>
                      <a:pt x="781" y="14828"/>
                    </a:lnTo>
                    <a:lnTo>
                      <a:pt x="2983" y="18383"/>
                    </a:lnTo>
                    <a:lnTo>
                      <a:pt x="6398" y="20745"/>
                    </a:lnTo>
                    <a:lnTo>
                      <a:pt x="10821" y="21600"/>
                    </a:lnTo>
                    <a:lnTo>
                      <a:pt x="15254" y="20745"/>
                    </a:lnTo>
                    <a:lnTo>
                      <a:pt x="18653" y="18383"/>
                    </a:lnTo>
                    <a:lnTo>
                      <a:pt x="19622" y="16801"/>
                    </a:lnTo>
                    <a:lnTo>
                      <a:pt x="20832" y="14828"/>
                    </a:lnTo>
                    <a:lnTo>
                      <a:pt x="21600" y="10388"/>
                    </a:lnTo>
                    <a:close/>
                  </a:path>
                </a:pathLst>
              </a:custGeom>
              <a:solidFill>
                <a:srgbClr val="DC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12" name="Shape"/>
              <p:cNvSpPr/>
              <p:nvPr/>
            </p:nvSpPr>
            <p:spPr>
              <a:xfrm>
                <a:off x="925828" y="0"/>
                <a:ext cx="47105" cy="1348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7589"/>
                    </a:ln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758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DC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13" name="Square"/>
              <p:cNvSpPr/>
              <p:nvPr/>
            </p:nvSpPr>
            <p:spPr>
              <a:xfrm>
                <a:off x="925550" y="153342"/>
                <a:ext cx="47660" cy="47106"/>
              </a:xfrm>
              <a:prstGeom prst="rect">
                <a:avLst/>
              </a:prstGeom>
              <a:solidFill>
                <a:srgbClr val="DC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20" name="object 6"/>
            <p:cNvGrpSpPr/>
            <p:nvPr/>
          </p:nvGrpSpPr>
          <p:grpSpPr>
            <a:xfrm>
              <a:off x="-1" y="0"/>
              <a:ext cx="672344" cy="754637"/>
              <a:chOff x="0" y="0"/>
              <a:chExt cx="672342" cy="754636"/>
            </a:xfrm>
          </p:grpSpPr>
          <p:sp>
            <p:nvSpPr>
              <p:cNvPr id="115" name="Shape"/>
              <p:cNvSpPr/>
              <p:nvPr/>
            </p:nvSpPr>
            <p:spPr>
              <a:xfrm>
                <a:off x="208736" y="132652"/>
                <a:ext cx="463607" cy="62198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361" y="0"/>
                    </a:moveTo>
                    <a:lnTo>
                      <a:pt x="0" y="0"/>
                    </a:lnTo>
                    <a:lnTo>
                      <a:pt x="1147" y="2830"/>
                    </a:lnTo>
                    <a:lnTo>
                      <a:pt x="3513" y="5115"/>
                    </a:lnTo>
                    <a:lnTo>
                      <a:pt x="6815" y="6642"/>
                    </a:lnTo>
                    <a:lnTo>
                      <a:pt x="10767" y="7198"/>
                    </a:lnTo>
                    <a:lnTo>
                      <a:pt x="14068" y="7696"/>
                    </a:lnTo>
                    <a:lnTo>
                      <a:pt x="16767" y="9054"/>
                    </a:lnTo>
                    <a:lnTo>
                      <a:pt x="18588" y="11065"/>
                    </a:lnTo>
                    <a:lnTo>
                      <a:pt x="19256" y="13525"/>
                    </a:lnTo>
                    <a:lnTo>
                      <a:pt x="18588" y="15986"/>
                    </a:lnTo>
                    <a:lnTo>
                      <a:pt x="16767" y="17997"/>
                    </a:lnTo>
                    <a:lnTo>
                      <a:pt x="14068" y="19355"/>
                    </a:lnTo>
                    <a:lnTo>
                      <a:pt x="10767" y="19853"/>
                    </a:lnTo>
                    <a:lnTo>
                      <a:pt x="10767" y="21600"/>
                    </a:lnTo>
                    <a:lnTo>
                      <a:pt x="14979" y="20964"/>
                    </a:lnTo>
                    <a:lnTo>
                      <a:pt x="18423" y="19232"/>
                    </a:lnTo>
                    <a:lnTo>
                      <a:pt x="20747" y="16665"/>
                    </a:lnTo>
                    <a:lnTo>
                      <a:pt x="21600" y="13525"/>
                    </a:lnTo>
                    <a:lnTo>
                      <a:pt x="21185" y="11308"/>
                    </a:lnTo>
                    <a:lnTo>
                      <a:pt x="20016" y="9326"/>
                    </a:lnTo>
                    <a:lnTo>
                      <a:pt x="18209" y="7664"/>
                    </a:lnTo>
                    <a:lnTo>
                      <a:pt x="15881" y="6409"/>
                    </a:lnTo>
                    <a:lnTo>
                      <a:pt x="18099" y="6409"/>
                    </a:lnTo>
                    <a:lnTo>
                      <a:pt x="18099" y="5446"/>
                    </a:lnTo>
                    <a:lnTo>
                      <a:pt x="10498" y="5446"/>
                    </a:lnTo>
                    <a:lnTo>
                      <a:pt x="7550" y="4977"/>
                    </a:lnTo>
                    <a:lnTo>
                      <a:pt x="5080" y="3816"/>
                    </a:lnTo>
                    <a:lnTo>
                      <a:pt x="3285" y="2108"/>
                    </a:lnTo>
                    <a:lnTo>
                      <a:pt x="2361" y="0"/>
                    </a:lnTo>
                    <a:close/>
                  </a:path>
                </a:pathLst>
              </a:custGeom>
              <a:solidFill>
                <a:srgbClr val="DC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16" name="Shape"/>
              <p:cNvSpPr/>
              <p:nvPr/>
            </p:nvSpPr>
            <p:spPr>
              <a:xfrm>
                <a:off x="104713" y="132652"/>
                <a:ext cx="463955" cy="51828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348" y="0"/>
                    </a:moveTo>
                    <a:lnTo>
                      <a:pt x="0" y="0"/>
                    </a:lnTo>
                    <a:lnTo>
                      <a:pt x="793" y="3473"/>
                    </a:lnTo>
                    <a:lnTo>
                      <a:pt x="2483" y="6576"/>
                    </a:lnTo>
                    <a:lnTo>
                      <a:pt x="4940" y="9193"/>
                    </a:lnTo>
                    <a:lnTo>
                      <a:pt x="8032" y="11208"/>
                    </a:lnTo>
                    <a:lnTo>
                      <a:pt x="11629" y="12502"/>
                    </a:lnTo>
                    <a:lnTo>
                      <a:pt x="15603" y="12959"/>
                    </a:lnTo>
                    <a:lnTo>
                      <a:pt x="17024" y="13217"/>
                    </a:lnTo>
                    <a:lnTo>
                      <a:pt x="18186" y="13919"/>
                    </a:lnTo>
                    <a:lnTo>
                      <a:pt x="18971" y="14959"/>
                    </a:lnTo>
                    <a:lnTo>
                      <a:pt x="19259" y="16231"/>
                    </a:lnTo>
                    <a:lnTo>
                      <a:pt x="18971" y="17504"/>
                    </a:lnTo>
                    <a:lnTo>
                      <a:pt x="18186" y="18544"/>
                    </a:lnTo>
                    <a:lnTo>
                      <a:pt x="17024" y="19246"/>
                    </a:lnTo>
                    <a:lnTo>
                      <a:pt x="15601" y="19504"/>
                    </a:lnTo>
                    <a:lnTo>
                      <a:pt x="15601" y="21600"/>
                    </a:lnTo>
                    <a:lnTo>
                      <a:pt x="17934" y="21177"/>
                    </a:lnTo>
                    <a:lnTo>
                      <a:pt x="19841" y="20026"/>
                    </a:lnTo>
                    <a:lnTo>
                      <a:pt x="21128" y="18319"/>
                    </a:lnTo>
                    <a:lnTo>
                      <a:pt x="21600" y="16231"/>
                    </a:lnTo>
                    <a:lnTo>
                      <a:pt x="21128" y="14144"/>
                    </a:lnTo>
                    <a:lnTo>
                      <a:pt x="19841" y="12437"/>
                    </a:lnTo>
                    <a:lnTo>
                      <a:pt x="17934" y="11285"/>
                    </a:lnTo>
                    <a:lnTo>
                      <a:pt x="15601" y="10863"/>
                    </a:lnTo>
                    <a:lnTo>
                      <a:pt x="11615" y="10316"/>
                    </a:lnTo>
                    <a:lnTo>
                      <a:pt x="8109" y="8790"/>
                    </a:lnTo>
                    <a:lnTo>
                      <a:pt x="5271" y="6450"/>
                    </a:lnTo>
                    <a:lnTo>
                      <a:pt x="3289" y="3464"/>
                    </a:lnTo>
                    <a:lnTo>
                      <a:pt x="2348" y="0"/>
                    </a:lnTo>
                    <a:close/>
                  </a:path>
                </a:pathLst>
              </a:custGeom>
              <a:solidFill>
                <a:srgbClr val="DC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17" name="Shape"/>
              <p:cNvSpPr/>
              <p:nvPr/>
            </p:nvSpPr>
            <p:spPr>
              <a:xfrm>
                <a:off x="0" y="82361"/>
                <a:ext cx="597207" cy="46499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1168"/>
                    </a:lnTo>
                    <a:lnTo>
                      <a:pt x="324" y="5281"/>
                    </a:lnTo>
                    <a:lnTo>
                      <a:pt x="1252" y="9114"/>
                    </a:lnTo>
                    <a:lnTo>
                      <a:pt x="2723" y="12588"/>
                    </a:lnTo>
                    <a:lnTo>
                      <a:pt x="4665" y="15609"/>
                    </a:lnTo>
                    <a:lnTo>
                      <a:pt x="7020" y="18106"/>
                    </a:lnTo>
                    <a:lnTo>
                      <a:pt x="9722" y="19992"/>
                    </a:lnTo>
                    <a:lnTo>
                      <a:pt x="12706" y="21184"/>
                    </a:lnTo>
                    <a:lnTo>
                      <a:pt x="15908" y="21600"/>
                    </a:lnTo>
                    <a:lnTo>
                      <a:pt x="15908" y="19264"/>
                    </a:lnTo>
                    <a:lnTo>
                      <a:pt x="12804" y="18821"/>
                    </a:lnTo>
                    <a:lnTo>
                      <a:pt x="9939" y="17559"/>
                    </a:lnTo>
                    <a:lnTo>
                      <a:pt x="7389" y="15573"/>
                    </a:lnTo>
                    <a:lnTo>
                      <a:pt x="5229" y="12960"/>
                    </a:lnTo>
                    <a:lnTo>
                      <a:pt x="3536" y="9819"/>
                    </a:lnTo>
                    <a:lnTo>
                      <a:pt x="2383" y="6245"/>
                    </a:lnTo>
                    <a:lnTo>
                      <a:pt x="1848" y="2336"/>
                    </a:lnTo>
                    <a:lnTo>
                      <a:pt x="21600" y="233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DC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18" name="Rectangle"/>
              <p:cNvSpPr/>
              <p:nvPr/>
            </p:nvSpPr>
            <p:spPr>
              <a:xfrm>
                <a:off x="103651" y="0"/>
                <a:ext cx="336196" cy="50314"/>
              </a:xfrm>
              <a:prstGeom prst="rect">
                <a:avLst/>
              </a:prstGeom>
              <a:solidFill>
                <a:srgbClr val="DC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19" name="Shape"/>
              <p:cNvSpPr/>
              <p:nvPr/>
            </p:nvSpPr>
            <p:spPr>
              <a:xfrm>
                <a:off x="434050" y="132652"/>
                <a:ext cx="163157" cy="15683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942" y="0"/>
                    </a:lnTo>
                    <a:lnTo>
                      <a:pt x="14942" y="5874"/>
                    </a:lnTo>
                    <a:lnTo>
                      <a:pt x="9573" y="7820"/>
                    </a:lnTo>
                    <a:lnTo>
                      <a:pt x="5100" y="11291"/>
                    </a:lnTo>
                    <a:lnTo>
                      <a:pt x="1813" y="15985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493"/>
                    </a:lnTo>
                    <a:lnTo>
                      <a:pt x="8101" y="18493"/>
                    </a:lnTo>
                    <a:lnTo>
                      <a:pt x="9960" y="16041"/>
                    </a:lnTo>
                    <a:lnTo>
                      <a:pt x="12347" y="14146"/>
                    </a:lnTo>
                    <a:lnTo>
                      <a:pt x="15155" y="12922"/>
                    </a:lnTo>
                    <a:lnTo>
                      <a:pt x="18274" y="12489"/>
                    </a:lnTo>
                    <a:lnTo>
                      <a:pt x="21600" y="12489"/>
                    </a:lnTo>
                    <a:lnTo>
                      <a:pt x="2160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</p:grpSp>
      <p:sp>
        <p:nvSpPr>
          <p:cNvPr id="122" name="object 7"/>
          <p:cNvSpPr/>
          <p:nvPr/>
        </p:nvSpPr>
        <p:spPr>
          <a:xfrm>
            <a:off x="396495" y="8091209"/>
            <a:ext cx="15395498" cy="1"/>
          </a:xfrm>
          <a:prstGeom prst="line">
            <a:avLst/>
          </a:prstGeom>
          <a:ln w="12700">
            <a:solidFill>
              <a:srgbClr val="DC000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23" name="object 8"/>
          <p:cNvSpPr txBox="1"/>
          <p:nvPr/>
        </p:nvSpPr>
        <p:spPr>
          <a:xfrm>
            <a:off x="7592881" y="1622697"/>
            <a:ext cx="8139625" cy="61555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342900" indent="-342900">
              <a:spcAft>
                <a:spcPts val="600"/>
              </a:spcAft>
              <a:buClr>
                <a:srgbClr val="DC0000"/>
              </a:buClr>
              <a:buSzPct val="100000"/>
              <a:buChar char="▪"/>
              <a:defRPr sz="2400">
                <a:latin typeface="Neue Haas Grotesk Display Pro 5"/>
                <a:ea typeface="Neue Haas Grotesk Display Pro 5"/>
                <a:cs typeface="Neue Haas Grotesk Display Pro 5"/>
                <a:sym typeface="Neue Haas Grotesk Display Pro 5"/>
              </a:defRPr>
            </a:pPr>
            <a:r>
              <a:rPr dirty="0" err="1"/>
              <a:t>Cílená</a:t>
            </a:r>
            <a:r>
              <a:rPr dirty="0"/>
              <a:t> </a:t>
            </a:r>
            <a:r>
              <a:rPr dirty="0" err="1"/>
              <a:t>podpora</a:t>
            </a:r>
            <a:r>
              <a:rPr dirty="0"/>
              <a:t> </a:t>
            </a:r>
            <a:r>
              <a:rPr dirty="0" err="1"/>
              <a:t>malých</a:t>
            </a:r>
            <a:r>
              <a:rPr dirty="0"/>
              <a:t> a </a:t>
            </a:r>
            <a:r>
              <a:rPr dirty="0" err="1"/>
              <a:t>středních</a:t>
            </a:r>
            <a:r>
              <a:rPr dirty="0"/>
              <a:t> </a:t>
            </a:r>
            <a:r>
              <a:rPr lang="cs-CZ" dirty="0"/>
              <a:t>podniků</a:t>
            </a:r>
            <a:r>
              <a:rPr dirty="0"/>
              <a:t> </a:t>
            </a:r>
            <a:r>
              <a:rPr lang="cs-CZ" dirty="0"/>
              <a:t>při restartu a dalším růstu podnikání po složitém období pandemie COVID-19</a:t>
            </a:r>
          </a:p>
          <a:p>
            <a:pPr marL="342900" indent="-342900">
              <a:spcAft>
                <a:spcPts val="600"/>
              </a:spcAft>
              <a:buClr>
                <a:srgbClr val="DC0000"/>
              </a:buClr>
              <a:buSzPct val="100000"/>
              <a:buChar char="▪"/>
              <a:defRPr sz="2400">
                <a:latin typeface="Neue Haas Grotesk Display Pro 5"/>
                <a:ea typeface="Neue Haas Grotesk Display Pro 5"/>
                <a:cs typeface="Neue Haas Grotesk Display Pro 5"/>
                <a:sym typeface="Neue Haas Grotesk Display Pro 5"/>
              </a:defRPr>
            </a:pPr>
            <a:r>
              <a:rPr lang="cs-CZ" dirty="0"/>
              <a:t>Nabízí příležitosti a nástroje k inovaci obchodního modelu, rozšíření služeb a nabití nových schopností při vedení firmy i rozvoji obchodu</a:t>
            </a:r>
          </a:p>
          <a:p>
            <a:pPr marL="342900" indent="-342900">
              <a:spcAft>
                <a:spcPts val="600"/>
              </a:spcAft>
              <a:buClr>
                <a:srgbClr val="DC0000"/>
              </a:buClr>
              <a:buSzPct val="100000"/>
              <a:buChar char="▪"/>
              <a:defRPr sz="2400">
                <a:latin typeface="Neue Haas Grotesk Display Pro 5"/>
                <a:ea typeface="Neue Haas Grotesk Display Pro 5"/>
                <a:cs typeface="Neue Haas Grotesk Display Pro 5"/>
                <a:sym typeface="Neue Haas Grotesk Display Pro 5"/>
              </a:defRPr>
            </a:pPr>
            <a:r>
              <a:rPr dirty="0" err="1"/>
              <a:t>Hlavní</a:t>
            </a:r>
            <a:r>
              <a:rPr dirty="0"/>
              <a:t> </a:t>
            </a:r>
            <a:r>
              <a:rPr lang="cs-CZ" dirty="0"/>
              <a:t>komponenty</a:t>
            </a:r>
            <a:r>
              <a:rPr dirty="0"/>
              <a:t>:</a:t>
            </a:r>
          </a:p>
          <a:p>
            <a:pPr marL="800100" lvl="1" indent="-342900">
              <a:spcAft>
                <a:spcPts val="600"/>
              </a:spcAft>
              <a:buClr>
                <a:srgbClr val="DC0000"/>
              </a:buClr>
              <a:buSzPct val="100000"/>
              <a:buChar char="▪"/>
              <a:defRPr sz="2400">
                <a:latin typeface="Neue Haas Grotesk Display Pro 5"/>
                <a:ea typeface="Neue Haas Grotesk Display Pro 5"/>
                <a:cs typeface="Neue Haas Grotesk Display Pro 5"/>
                <a:sym typeface="Neue Haas Grotesk Display Pro 5"/>
              </a:defRPr>
            </a:pPr>
            <a:r>
              <a:rPr lang="cs-CZ" dirty="0"/>
              <a:t>Dedikovaný </a:t>
            </a:r>
            <a:r>
              <a:rPr dirty="0"/>
              <a:t>mento</a:t>
            </a:r>
            <a:r>
              <a:rPr lang="cs-CZ" dirty="0"/>
              <a:t>r</a:t>
            </a:r>
            <a:r>
              <a:rPr dirty="0"/>
              <a:t> (15 </a:t>
            </a:r>
            <a:r>
              <a:rPr dirty="0" err="1"/>
              <a:t>hodin</a:t>
            </a:r>
            <a:r>
              <a:rPr dirty="0"/>
              <a:t> </a:t>
            </a:r>
            <a:r>
              <a:rPr dirty="0" err="1"/>
              <a:t>konzultací</a:t>
            </a:r>
            <a:r>
              <a:rPr dirty="0"/>
              <a:t>)</a:t>
            </a:r>
          </a:p>
          <a:p>
            <a:pPr marL="800100" lvl="1" indent="-342900">
              <a:spcAft>
                <a:spcPts val="600"/>
              </a:spcAft>
              <a:buClr>
                <a:srgbClr val="DC0000"/>
              </a:buClr>
              <a:buSzPct val="100000"/>
              <a:buChar char="▪"/>
              <a:defRPr sz="2400">
                <a:latin typeface="Neue Haas Grotesk Display Pro 5"/>
                <a:ea typeface="Neue Haas Grotesk Display Pro 5"/>
                <a:cs typeface="Neue Haas Grotesk Display Pro 5"/>
                <a:sym typeface="Neue Haas Grotesk Display Pro 5"/>
              </a:defRPr>
            </a:pPr>
            <a:r>
              <a:rPr lang="cs-CZ" dirty="0"/>
              <a:t>Síť </a:t>
            </a:r>
            <a:r>
              <a:rPr dirty="0"/>
              <a:t>expert</a:t>
            </a:r>
            <a:r>
              <a:rPr lang="cs-CZ" dirty="0"/>
              <a:t>ů</a:t>
            </a:r>
            <a:r>
              <a:rPr dirty="0"/>
              <a:t> (</a:t>
            </a:r>
            <a:r>
              <a:rPr dirty="0" err="1"/>
              <a:t>odborné</a:t>
            </a:r>
            <a:r>
              <a:rPr dirty="0"/>
              <a:t> </a:t>
            </a:r>
            <a:r>
              <a:rPr dirty="0" err="1"/>
              <a:t>konzultace</a:t>
            </a:r>
            <a:r>
              <a:rPr lang="cs-CZ" dirty="0"/>
              <a:t> dle potřeby</a:t>
            </a:r>
            <a:r>
              <a:rPr dirty="0"/>
              <a:t>)</a:t>
            </a:r>
          </a:p>
          <a:p>
            <a:pPr marL="800100" lvl="1" indent="-342900">
              <a:spcAft>
                <a:spcPts val="600"/>
              </a:spcAft>
              <a:buClr>
                <a:srgbClr val="DC0000"/>
              </a:buClr>
              <a:buSzPct val="100000"/>
              <a:buChar char="▪"/>
              <a:defRPr sz="2400">
                <a:latin typeface="Neue Haas Grotesk Display Pro 5"/>
                <a:ea typeface="Neue Haas Grotesk Display Pro 5"/>
                <a:cs typeface="Neue Haas Grotesk Display Pro 5"/>
                <a:sym typeface="Neue Haas Grotesk Display Pro 5"/>
              </a:defRPr>
            </a:pPr>
            <a:r>
              <a:rPr lang="cs-CZ" dirty="0"/>
              <a:t>Školení a </a:t>
            </a:r>
            <a:r>
              <a:rPr dirty="0" err="1"/>
              <a:t>workshopy</a:t>
            </a:r>
            <a:r>
              <a:rPr dirty="0"/>
              <a:t> </a:t>
            </a:r>
            <a:r>
              <a:rPr lang="cs-CZ" dirty="0"/>
              <a:t>na relevantní témata vedení podniku a obchodu </a:t>
            </a:r>
            <a:r>
              <a:rPr dirty="0"/>
              <a:t>&amp; </a:t>
            </a:r>
            <a:r>
              <a:rPr dirty="0" err="1"/>
              <a:t>knihovna</a:t>
            </a:r>
            <a:r>
              <a:rPr dirty="0"/>
              <a:t> know-how</a:t>
            </a:r>
          </a:p>
          <a:p>
            <a:pPr marL="800100" lvl="1" indent="-342900">
              <a:spcAft>
                <a:spcPts val="600"/>
              </a:spcAft>
              <a:buClr>
                <a:srgbClr val="DC0000"/>
              </a:buClr>
              <a:buSzPct val="100000"/>
              <a:buChar char="▪"/>
              <a:defRPr sz="2400">
                <a:latin typeface="Neue Haas Grotesk Display Pro 5"/>
                <a:ea typeface="Neue Haas Grotesk Display Pro 5"/>
                <a:cs typeface="Neue Haas Grotesk Display Pro 5"/>
                <a:sym typeface="Neue Haas Grotesk Display Pro 5"/>
              </a:defRPr>
            </a:pPr>
            <a:r>
              <a:rPr lang="cs-CZ" dirty="0"/>
              <a:t>N</a:t>
            </a:r>
            <a:r>
              <a:rPr dirty="0" err="1"/>
              <a:t>etworking</a:t>
            </a:r>
            <a:r>
              <a:rPr lang="cs-CZ" dirty="0"/>
              <a:t> a obchodní příležitosti</a:t>
            </a:r>
          </a:p>
          <a:p>
            <a:pPr marL="444500" indent="-444500">
              <a:spcAft>
                <a:spcPts val="600"/>
              </a:spcAft>
              <a:buClr>
                <a:srgbClr val="DC0000"/>
              </a:buClr>
              <a:buSzPct val="100000"/>
              <a:buChar char="▪"/>
              <a:defRPr sz="2400">
                <a:latin typeface="Neue Haas Grotesk Display Pro 5"/>
                <a:ea typeface="Neue Haas Grotesk Display Pro 5"/>
                <a:cs typeface="Neue Haas Grotesk Display Pro 5"/>
                <a:sym typeface="Neue Haas Grotesk Display Pro 5"/>
              </a:defRPr>
            </a:pPr>
            <a:r>
              <a:rPr lang="cs-CZ" dirty="0"/>
              <a:t>Vysoce individuální přístup k účastnickým firmám po dobu běhu programu (4 měsíce)</a:t>
            </a:r>
          </a:p>
          <a:p>
            <a:pPr marL="444500" indent="-444500">
              <a:spcAft>
                <a:spcPts val="600"/>
              </a:spcAft>
              <a:buClr>
                <a:srgbClr val="DC0000"/>
              </a:buClr>
              <a:buSzPct val="100000"/>
              <a:buChar char="▪"/>
              <a:defRPr sz="2400">
                <a:latin typeface="Neue Haas Grotesk Display Pro 5"/>
                <a:ea typeface="Neue Haas Grotesk Display Pro 5"/>
                <a:cs typeface="Neue Haas Grotesk Display Pro 5"/>
                <a:sym typeface="Neue Haas Grotesk Display Pro 5"/>
              </a:defRPr>
            </a:pPr>
            <a:r>
              <a:rPr lang="cs-CZ" dirty="0"/>
              <a:t>Startuje druhý běh: </a:t>
            </a:r>
            <a:r>
              <a:rPr lang="cs-CZ" b="1" dirty="0"/>
              <a:t>1.11.2021 – 28.2.2022</a:t>
            </a:r>
          </a:p>
        </p:txBody>
      </p:sp>
      <p:sp>
        <p:nvSpPr>
          <p:cNvPr id="124" name="object 4"/>
          <p:cNvSpPr txBox="1"/>
          <p:nvPr/>
        </p:nvSpPr>
        <p:spPr>
          <a:xfrm>
            <a:off x="396494" y="2143762"/>
            <a:ext cx="5633722" cy="28993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marR="238759" indent="12700">
              <a:lnSpc>
                <a:spcPct val="77600"/>
              </a:lnSpc>
              <a:spcBef>
                <a:spcPts val="1200"/>
              </a:spcBef>
              <a:defRPr sz="4800" spc="-25">
                <a:solidFill>
                  <a:srgbClr val="DC0000"/>
                </a:solidFill>
                <a:latin typeface="Neue Haas Grotesk Display Pro 5"/>
                <a:ea typeface="Neue Haas Grotesk Display Pro 5"/>
                <a:cs typeface="Neue Haas Grotesk Display Pro 5"/>
                <a:sym typeface="Neue Haas Grotesk Display Pro 5"/>
              </a:defRPr>
            </a:lvl1pPr>
          </a:lstStyle>
          <a:p>
            <a:r>
              <a:rPr lang="cs-CZ" dirty="0"/>
              <a:t>Záměrem programu je pomoci </a:t>
            </a:r>
            <a:r>
              <a:rPr lang="cs-CZ" dirty="0" err="1"/>
              <a:t>SMEs</a:t>
            </a:r>
            <a:r>
              <a:rPr lang="cs-CZ" dirty="0"/>
              <a:t>          s restartem a dlouhodobým rozvojem podnikání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92673472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object 2"/>
          <p:cNvSpPr/>
          <p:nvPr/>
        </p:nvSpPr>
        <p:spPr>
          <a:xfrm>
            <a:off x="396494" y="6398628"/>
            <a:ext cx="5582439" cy="0"/>
          </a:xfrm>
          <a:prstGeom prst="line">
            <a:avLst/>
          </a:prstGeom>
          <a:ln w="25400">
            <a:solidFill>
              <a:srgbClr val="DC000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37" name="object 3"/>
          <p:cNvSpPr/>
          <p:nvPr/>
        </p:nvSpPr>
        <p:spPr>
          <a:xfrm>
            <a:off x="409193" y="1734966"/>
            <a:ext cx="5582439" cy="1"/>
          </a:xfrm>
          <a:prstGeom prst="line">
            <a:avLst/>
          </a:prstGeom>
          <a:ln w="76200">
            <a:solidFill>
              <a:srgbClr val="DC0000"/>
            </a:solidFill>
          </a:ln>
        </p:spPr>
        <p:txBody>
          <a:bodyPr lIns="45719" rIns="45719"/>
          <a:lstStyle/>
          <a:p>
            <a:endParaRPr/>
          </a:p>
        </p:txBody>
      </p:sp>
      <p:grpSp>
        <p:nvGrpSpPr>
          <p:cNvPr id="253" name="Skupina 14"/>
          <p:cNvGrpSpPr/>
          <p:nvPr/>
        </p:nvGrpSpPr>
        <p:grpSpPr>
          <a:xfrm>
            <a:off x="409194" y="477048"/>
            <a:ext cx="1859712" cy="754637"/>
            <a:chOff x="0" y="0"/>
            <a:chExt cx="1859711" cy="754636"/>
          </a:xfrm>
        </p:grpSpPr>
        <p:grpSp>
          <p:nvGrpSpPr>
            <p:cNvPr id="246" name="object 5"/>
            <p:cNvGrpSpPr/>
            <p:nvPr/>
          </p:nvGrpSpPr>
          <p:grpSpPr>
            <a:xfrm>
              <a:off x="886502" y="274854"/>
              <a:ext cx="973210" cy="204929"/>
              <a:chOff x="0" y="0"/>
              <a:chExt cx="973209" cy="204927"/>
            </a:xfrm>
          </p:grpSpPr>
          <p:sp>
            <p:nvSpPr>
              <p:cNvPr id="238" name="Shape"/>
              <p:cNvSpPr/>
              <p:nvPr/>
            </p:nvSpPr>
            <p:spPr>
              <a:xfrm>
                <a:off x="0" y="0"/>
                <a:ext cx="178280" cy="20044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936"/>
                    </a:moveTo>
                    <a:lnTo>
                      <a:pt x="20789" y="6437"/>
                    </a:lnTo>
                    <a:lnTo>
                      <a:pt x="19485" y="4471"/>
                    </a:lnTo>
                    <a:lnTo>
                      <a:pt x="18500" y="2988"/>
                    </a:lnTo>
                    <a:lnTo>
                      <a:pt x="15521" y="1135"/>
                    </a:lnTo>
                    <a:lnTo>
                      <a:pt x="15521" y="10936"/>
                    </a:lnTo>
                    <a:lnTo>
                      <a:pt x="15140" y="13568"/>
                    </a:lnTo>
                    <a:lnTo>
                      <a:pt x="14010" y="15502"/>
                    </a:lnTo>
                    <a:lnTo>
                      <a:pt x="12139" y="16693"/>
                    </a:lnTo>
                    <a:lnTo>
                      <a:pt x="9542" y="17099"/>
                    </a:lnTo>
                    <a:lnTo>
                      <a:pt x="6009" y="17099"/>
                    </a:lnTo>
                    <a:lnTo>
                      <a:pt x="6009" y="4471"/>
                    </a:lnTo>
                    <a:lnTo>
                      <a:pt x="9610" y="4471"/>
                    </a:lnTo>
                    <a:lnTo>
                      <a:pt x="12125" y="4929"/>
                    </a:lnTo>
                    <a:lnTo>
                      <a:pt x="13979" y="6230"/>
                    </a:lnTo>
                    <a:lnTo>
                      <a:pt x="15129" y="8268"/>
                    </a:lnTo>
                    <a:lnTo>
                      <a:pt x="15521" y="10936"/>
                    </a:lnTo>
                    <a:lnTo>
                      <a:pt x="15521" y="1135"/>
                    </a:lnTo>
                    <a:lnTo>
                      <a:pt x="14953" y="779"/>
                    </a:lnTo>
                    <a:lnTo>
                      <a:pt x="10359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9985" y="21600"/>
                    </a:lnTo>
                    <a:lnTo>
                      <a:pt x="19194" y="18034"/>
                    </a:lnTo>
                    <a:lnTo>
                      <a:pt x="19807" y="17099"/>
                    </a:lnTo>
                    <a:lnTo>
                      <a:pt x="20515" y="16024"/>
                    </a:lnTo>
                    <a:lnTo>
                      <a:pt x="21323" y="13643"/>
                    </a:lnTo>
                    <a:lnTo>
                      <a:pt x="21600" y="10936"/>
                    </a:lnTo>
                    <a:close/>
                  </a:path>
                </a:pathLst>
              </a:custGeom>
              <a:solidFill>
                <a:srgbClr val="DC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39" name="Shape"/>
              <p:cNvSpPr/>
              <p:nvPr/>
            </p:nvSpPr>
            <p:spPr>
              <a:xfrm>
                <a:off x="186384" y="58578"/>
                <a:ext cx="153344" cy="14635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88"/>
                    </a:moveTo>
                    <a:lnTo>
                      <a:pt x="15254" y="31"/>
                    </a:lnTo>
                    <a:lnTo>
                      <a:pt x="15085" y="0"/>
                    </a:lnTo>
                    <a:lnTo>
                      <a:pt x="15085" y="10388"/>
                    </a:lnTo>
                    <a:lnTo>
                      <a:pt x="14805" y="13015"/>
                    </a:lnTo>
                    <a:lnTo>
                      <a:pt x="13986" y="15040"/>
                    </a:lnTo>
                    <a:lnTo>
                      <a:pt x="12636" y="16341"/>
                    </a:lnTo>
                    <a:lnTo>
                      <a:pt x="10782" y="16801"/>
                    </a:lnTo>
                    <a:lnTo>
                      <a:pt x="8931" y="16341"/>
                    </a:lnTo>
                    <a:lnTo>
                      <a:pt x="7598" y="15040"/>
                    </a:lnTo>
                    <a:lnTo>
                      <a:pt x="6788" y="13015"/>
                    </a:lnTo>
                    <a:lnTo>
                      <a:pt x="6515" y="10388"/>
                    </a:lnTo>
                    <a:lnTo>
                      <a:pt x="6788" y="7757"/>
                    </a:lnTo>
                    <a:lnTo>
                      <a:pt x="7598" y="5715"/>
                    </a:lnTo>
                    <a:lnTo>
                      <a:pt x="8931" y="4400"/>
                    </a:lnTo>
                    <a:lnTo>
                      <a:pt x="10782" y="3930"/>
                    </a:lnTo>
                    <a:lnTo>
                      <a:pt x="12636" y="4400"/>
                    </a:lnTo>
                    <a:lnTo>
                      <a:pt x="13986" y="5715"/>
                    </a:lnTo>
                    <a:lnTo>
                      <a:pt x="14805" y="7757"/>
                    </a:lnTo>
                    <a:lnTo>
                      <a:pt x="15085" y="10388"/>
                    </a:lnTo>
                    <a:lnTo>
                      <a:pt x="15085" y="0"/>
                    </a:lnTo>
                    <a:lnTo>
                      <a:pt x="2983" y="2393"/>
                    </a:lnTo>
                    <a:lnTo>
                      <a:pt x="0" y="10388"/>
                    </a:lnTo>
                    <a:lnTo>
                      <a:pt x="781" y="14828"/>
                    </a:lnTo>
                    <a:lnTo>
                      <a:pt x="2983" y="18383"/>
                    </a:lnTo>
                    <a:lnTo>
                      <a:pt x="6398" y="20745"/>
                    </a:lnTo>
                    <a:lnTo>
                      <a:pt x="10821" y="21600"/>
                    </a:lnTo>
                    <a:lnTo>
                      <a:pt x="15254" y="20745"/>
                    </a:lnTo>
                    <a:lnTo>
                      <a:pt x="18653" y="18383"/>
                    </a:lnTo>
                    <a:lnTo>
                      <a:pt x="19622" y="16801"/>
                    </a:lnTo>
                    <a:lnTo>
                      <a:pt x="20832" y="14828"/>
                    </a:lnTo>
                    <a:lnTo>
                      <a:pt x="21600" y="10388"/>
                    </a:lnTo>
                    <a:close/>
                  </a:path>
                </a:pathLst>
              </a:custGeom>
              <a:solidFill>
                <a:srgbClr val="DC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40" name="Shape"/>
              <p:cNvSpPr/>
              <p:nvPr/>
            </p:nvSpPr>
            <p:spPr>
              <a:xfrm>
                <a:off x="305806" y="483"/>
                <a:ext cx="166806" cy="2008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4469"/>
                    </a:lnTo>
                    <a:lnTo>
                      <a:pt x="7550" y="4469"/>
                    </a:lnTo>
                    <a:lnTo>
                      <a:pt x="7550" y="21600"/>
                    </a:lnTo>
                    <a:lnTo>
                      <a:pt x="13975" y="21600"/>
                    </a:lnTo>
                    <a:lnTo>
                      <a:pt x="13975" y="4469"/>
                    </a:lnTo>
                    <a:lnTo>
                      <a:pt x="21600" y="446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DC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41" name="Shape"/>
              <p:cNvSpPr/>
              <p:nvPr/>
            </p:nvSpPr>
            <p:spPr>
              <a:xfrm>
                <a:off x="438923" y="58578"/>
                <a:ext cx="153344" cy="14635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88"/>
                    </a:moveTo>
                    <a:lnTo>
                      <a:pt x="20832" y="5947"/>
                    </a:lnTo>
                    <a:lnTo>
                      <a:pt x="19596" y="3930"/>
                    </a:lnTo>
                    <a:lnTo>
                      <a:pt x="18656" y="2393"/>
                    </a:lnTo>
                    <a:lnTo>
                      <a:pt x="15254" y="31"/>
                    </a:lnTo>
                    <a:lnTo>
                      <a:pt x="15085" y="0"/>
                    </a:lnTo>
                    <a:lnTo>
                      <a:pt x="15085" y="10388"/>
                    </a:lnTo>
                    <a:lnTo>
                      <a:pt x="14809" y="13015"/>
                    </a:lnTo>
                    <a:lnTo>
                      <a:pt x="13986" y="15040"/>
                    </a:lnTo>
                    <a:lnTo>
                      <a:pt x="12639" y="16341"/>
                    </a:lnTo>
                    <a:lnTo>
                      <a:pt x="10782" y="16801"/>
                    </a:lnTo>
                    <a:lnTo>
                      <a:pt x="8935" y="16341"/>
                    </a:lnTo>
                    <a:lnTo>
                      <a:pt x="7598" y="15040"/>
                    </a:lnTo>
                    <a:lnTo>
                      <a:pt x="6788" y="13015"/>
                    </a:lnTo>
                    <a:lnTo>
                      <a:pt x="6515" y="10388"/>
                    </a:lnTo>
                    <a:lnTo>
                      <a:pt x="6788" y="7757"/>
                    </a:lnTo>
                    <a:lnTo>
                      <a:pt x="7598" y="5715"/>
                    </a:lnTo>
                    <a:lnTo>
                      <a:pt x="8935" y="4400"/>
                    </a:lnTo>
                    <a:lnTo>
                      <a:pt x="10782" y="3930"/>
                    </a:lnTo>
                    <a:lnTo>
                      <a:pt x="12639" y="4400"/>
                    </a:lnTo>
                    <a:lnTo>
                      <a:pt x="13986" y="5715"/>
                    </a:lnTo>
                    <a:lnTo>
                      <a:pt x="14809" y="7757"/>
                    </a:lnTo>
                    <a:lnTo>
                      <a:pt x="15085" y="10388"/>
                    </a:lnTo>
                    <a:lnTo>
                      <a:pt x="15085" y="0"/>
                    </a:lnTo>
                    <a:lnTo>
                      <a:pt x="2983" y="2393"/>
                    </a:lnTo>
                    <a:lnTo>
                      <a:pt x="0" y="10388"/>
                    </a:lnTo>
                    <a:lnTo>
                      <a:pt x="781" y="14828"/>
                    </a:lnTo>
                    <a:lnTo>
                      <a:pt x="2983" y="18383"/>
                    </a:lnTo>
                    <a:lnTo>
                      <a:pt x="6401" y="20745"/>
                    </a:lnTo>
                    <a:lnTo>
                      <a:pt x="10821" y="21600"/>
                    </a:lnTo>
                    <a:lnTo>
                      <a:pt x="15254" y="20745"/>
                    </a:lnTo>
                    <a:lnTo>
                      <a:pt x="18656" y="18383"/>
                    </a:lnTo>
                    <a:lnTo>
                      <a:pt x="19622" y="16801"/>
                    </a:lnTo>
                    <a:lnTo>
                      <a:pt x="20832" y="14828"/>
                    </a:lnTo>
                    <a:lnTo>
                      <a:pt x="21600" y="10388"/>
                    </a:lnTo>
                    <a:close/>
                  </a:path>
                </a:pathLst>
              </a:custGeom>
              <a:solidFill>
                <a:srgbClr val="DC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42" name="Shape"/>
              <p:cNvSpPr/>
              <p:nvPr/>
            </p:nvSpPr>
            <p:spPr>
              <a:xfrm>
                <a:off x="607113" y="0"/>
                <a:ext cx="139050" cy="20044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1540"/>
                    </a:moveTo>
                    <a:lnTo>
                      <a:pt x="21076" y="9171"/>
                    </a:lnTo>
                    <a:lnTo>
                      <a:pt x="19555" y="7318"/>
                    </a:lnTo>
                    <a:lnTo>
                      <a:pt x="17116" y="6111"/>
                    </a:lnTo>
                    <a:lnTo>
                      <a:pt x="13849" y="5678"/>
                    </a:lnTo>
                    <a:lnTo>
                      <a:pt x="11740" y="5840"/>
                    </a:lnTo>
                    <a:lnTo>
                      <a:pt x="9986" y="6303"/>
                    </a:lnTo>
                    <a:lnTo>
                      <a:pt x="8508" y="7044"/>
                    </a:lnTo>
                    <a:lnTo>
                      <a:pt x="7227" y="8034"/>
                    </a:lnTo>
                    <a:lnTo>
                      <a:pt x="7098" y="8034"/>
                    </a:lnTo>
                    <a:lnTo>
                      <a:pt x="7098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7098" y="21600"/>
                    </a:lnTo>
                    <a:lnTo>
                      <a:pt x="7098" y="11145"/>
                    </a:lnTo>
                    <a:lnTo>
                      <a:pt x="8666" y="9788"/>
                    </a:lnTo>
                    <a:lnTo>
                      <a:pt x="13325" y="9788"/>
                    </a:lnTo>
                    <a:lnTo>
                      <a:pt x="14502" y="10906"/>
                    </a:lnTo>
                    <a:lnTo>
                      <a:pt x="14502" y="21600"/>
                    </a:lnTo>
                    <a:lnTo>
                      <a:pt x="21600" y="21600"/>
                    </a:lnTo>
                    <a:lnTo>
                      <a:pt x="21600" y="11540"/>
                    </a:lnTo>
                    <a:close/>
                  </a:path>
                </a:pathLst>
              </a:custGeom>
              <a:solidFill>
                <a:srgbClr val="DC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43" name="Shape"/>
              <p:cNvSpPr/>
              <p:nvPr/>
            </p:nvSpPr>
            <p:spPr>
              <a:xfrm>
                <a:off x="759323" y="58578"/>
                <a:ext cx="153345" cy="14635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88"/>
                    </a:moveTo>
                    <a:lnTo>
                      <a:pt x="15254" y="31"/>
                    </a:lnTo>
                    <a:lnTo>
                      <a:pt x="15085" y="0"/>
                    </a:lnTo>
                    <a:lnTo>
                      <a:pt x="15085" y="10388"/>
                    </a:lnTo>
                    <a:lnTo>
                      <a:pt x="14805" y="13015"/>
                    </a:lnTo>
                    <a:lnTo>
                      <a:pt x="13982" y="15040"/>
                    </a:lnTo>
                    <a:lnTo>
                      <a:pt x="12636" y="16341"/>
                    </a:lnTo>
                    <a:lnTo>
                      <a:pt x="10782" y="16801"/>
                    </a:lnTo>
                    <a:lnTo>
                      <a:pt x="8931" y="16341"/>
                    </a:lnTo>
                    <a:lnTo>
                      <a:pt x="7595" y="15040"/>
                    </a:lnTo>
                    <a:lnTo>
                      <a:pt x="6785" y="13015"/>
                    </a:lnTo>
                    <a:lnTo>
                      <a:pt x="6515" y="10388"/>
                    </a:lnTo>
                    <a:lnTo>
                      <a:pt x="6785" y="7757"/>
                    </a:lnTo>
                    <a:lnTo>
                      <a:pt x="7595" y="5715"/>
                    </a:lnTo>
                    <a:lnTo>
                      <a:pt x="8931" y="4400"/>
                    </a:lnTo>
                    <a:lnTo>
                      <a:pt x="10782" y="3930"/>
                    </a:lnTo>
                    <a:lnTo>
                      <a:pt x="12636" y="4400"/>
                    </a:lnTo>
                    <a:lnTo>
                      <a:pt x="13982" y="5715"/>
                    </a:lnTo>
                    <a:lnTo>
                      <a:pt x="14805" y="7757"/>
                    </a:lnTo>
                    <a:lnTo>
                      <a:pt x="15085" y="10388"/>
                    </a:lnTo>
                    <a:lnTo>
                      <a:pt x="15085" y="0"/>
                    </a:lnTo>
                    <a:lnTo>
                      <a:pt x="2983" y="2393"/>
                    </a:lnTo>
                    <a:lnTo>
                      <a:pt x="0" y="10388"/>
                    </a:lnTo>
                    <a:lnTo>
                      <a:pt x="781" y="14828"/>
                    </a:lnTo>
                    <a:lnTo>
                      <a:pt x="2983" y="18383"/>
                    </a:lnTo>
                    <a:lnTo>
                      <a:pt x="6398" y="20745"/>
                    </a:lnTo>
                    <a:lnTo>
                      <a:pt x="10821" y="21600"/>
                    </a:lnTo>
                    <a:lnTo>
                      <a:pt x="15254" y="20745"/>
                    </a:lnTo>
                    <a:lnTo>
                      <a:pt x="18653" y="18383"/>
                    </a:lnTo>
                    <a:lnTo>
                      <a:pt x="19622" y="16801"/>
                    </a:lnTo>
                    <a:lnTo>
                      <a:pt x="20832" y="14828"/>
                    </a:lnTo>
                    <a:lnTo>
                      <a:pt x="21600" y="10388"/>
                    </a:lnTo>
                    <a:close/>
                  </a:path>
                </a:pathLst>
              </a:custGeom>
              <a:solidFill>
                <a:srgbClr val="DC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44" name="Shape"/>
              <p:cNvSpPr/>
              <p:nvPr/>
            </p:nvSpPr>
            <p:spPr>
              <a:xfrm>
                <a:off x="925828" y="0"/>
                <a:ext cx="47105" cy="1348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7589"/>
                    </a:ln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758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DC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45" name="Square"/>
              <p:cNvSpPr/>
              <p:nvPr/>
            </p:nvSpPr>
            <p:spPr>
              <a:xfrm>
                <a:off x="925550" y="153342"/>
                <a:ext cx="47660" cy="47106"/>
              </a:xfrm>
              <a:prstGeom prst="rect">
                <a:avLst/>
              </a:prstGeom>
              <a:solidFill>
                <a:srgbClr val="DC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252" name="object 6"/>
            <p:cNvGrpSpPr/>
            <p:nvPr/>
          </p:nvGrpSpPr>
          <p:grpSpPr>
            <a:xfrm>
              <a:off x="-1" y="0"/>
              <a:ext cx="672344" cy="754637"/>
              <a:chOff x="0" y="0"/>
              <a:chExt cx="672342" cy="754636"/>
            </a:xfrm>
          </p:grpSpPr>
          <p:sp>
            <p:nvSpPr>
              <p:cNvPr id="247" name="Shape"/>
              <p:cNvSpPr/>
              <p:nvPr/>
            </p:nvSpPr>
            <p:spPr>
              <a:xfrm>
                <a:off x="208736" y="132652"/>
                <a:ext cx="463607" cy="62198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361" y="0"/>
                    </a:moveTo>
                    <a:lnTo>
                      <a:pt x="0" y="0"/>
                    </a:lnTo>
                    <a:lnTo>
                      <a:pt x="1147" y="2830"/>
                    </a:lnTo>
                    <a:lnTo>
                      <a:pt x="3513" y="5115"/>
                    </a:lnTo>
                    <a:lnTo>
                      <a:pt x="6815" y="6642"/>
                    </a:lnTo>
                    <a:lnTo>
                      <a:pt x="10767" y="7198"/>
                    </a:lnTo>
                    <a:lnTo>
                      <a:pt x="14068" y="7696"/>
                    </a:lnTo>
                    <a:lnTo>
                      <a:pt x="16767" y="9054"/>
                    </a:lnTo>
                    <a:lnTo>
                      <a:pt x="18588" y="11065"/>
                    </a:lnTo>
                    <a:lnTo>
                      <a:pt x="19256" y="13525"/>
                    </a:lnTo>
                    <a:lnTo>
                      <a:pt x="18588" y="15986"/>
                    </a:lnTo>
                    <a:lnTo>
                      <a:pt x="16767" y="17997"/>
                    </a:lnTo>
                    <a:lnTo>
                      <a:pt x="14068" y="19355"/>
                    </a:lnTo>
                    <a:lnTo>
                      <a:pt x="10767" y="19853"/>
                    </a:lnTo>
                    <a:lnTo>
                      <a:pt x="10767" y="21600"/>
                    </a:lnTo>
                    <a:lnTo>
                      <a:pt x="14979" y="20964"/>
                    </a:lnTo>
                    <a:lnTo>
                      <a:pt x="18423" y="19232"/>
                    </a:lnTo>
                    <a:lnTo>
                      <a:pt x="20747" y="16665"/>
                    </a:lnTo>
                    <a:lnTo>
                      <a:pt x="21600" y="13525"/>
                    </a:lnTo>
                    <a:lnTo>
                      <a:pt x="21185" y="11308"/>
                    </a:lnTo>
                    <a:lnTo>
                      <a:pt x="20016" y="9326"/>
                    </a:lnTo>
                    <a:lnTo>
                      <a:pt x="18209" y="7664"/>
                    </a:lnTo>
                    <a:lnTo>
                      <a:pt x="15881" y="6409"/>
                    </a:lnTo>
                    <a:lnTo>
                      <a:pt x="18099" y="6409"/>
                    </a:lnTo>
                    <a:lnTo>
                      <a:pt x="18099" y="5446"/>
                    </a:lnTo>
                    <a:lnTo>
                      <a:pt x="10498" y="5446"/>
                    </a:lnTo>
                    <a:lnTo>
                      <a:pt x="7550" y="4977"/>
                    </a:lnTo>
                    <a:lnTo>
                      <a:pt x="5080" y="3816"/>
                    </a:lnTo>
                    <a:lnTo>
                      <a:pt x="3285" y="2108"/>
                    </a:lnTo>
                    <a:lnTo>
                      <a:pt x="2361" y="0"/>
                    </a:lnTo>
                    <a:close/>
                  </a:path>
                </a:pathLst>
              </a:custGeom>
              <a:solidFill>
                <a:srgbClr val="DC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48" name="Shape"/>
              <p:cNvSpPr/>
              <p:nvPr/>
            </p:nvSpPr>
            <p:spPr>
              <a:xfrm>
                <a:off x="104713" y="132652"/>
                <a:ext cx="463955" cy="51828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348" y="0"/>
                    </a:moveTo>
                    <a:lnTo>
                      <a:pt x="0" y="0"/>
                    </a:lnTo>
                    <a:lnTo>
                      <a:pt x="793" y="3473"/>
                    </a:lnTo>
                    <a:lnTo>
                      <a:pt x="2483" y="6576"/>
                    </a:lnTo>
                    <a:lnTo>
                      <a:pt x="4940" y="9193"/>
                    </a:lnTo>
                    <a:lnTo>
                      <a:pt x="8032" y="11208"/>
                    </a:lnTo>
                    <a:lnTo>
                      <a:pt x="11629" y="12502"/>
                    </a:lnTo>
                    <a:lnTo>
                      <a:pt x="15603" y="12959"/>
                    </a:lnTo>
                    <a:lnTo>
                      <a:pt x="17024" y="13217"/>
                    </a:lnTo>
                    <a:lnTo>
                      <a:pt x="18186" y="13919"/>
                    </a:lnTo>
                    <a:lnTo>
                      <a:pt x="18971" y="14959"/>
                    </a:lnTo>
                    <a:lnTo>
                      <a:pt x="19259" y="16231"/>
                    </a:lnTo>
                    <a:lnTo>
                      <a:pt x="18971" y="17504"/>
                    </a:lnTo>
                    <a:lnTo>
                      <a:pt x="18186" y="18544"/>
                    </a:lnTo>
                    <a:lnTo>
                      <a:pt x="17024" y="19246"/>
                    </a:lnTo>
                    <a:lnTo>
                      <a:pt x="15601" y="19504"/>
                    </a:lnTo>
                    <a:lnTo>
                      <a:pt x="15601" y="21600"/>
                    </a:lnTo>
                    <a:lnTo>
                      <a:pt x="17934" y="21177"/>
                    </a:lnTo>
                    <a:lnTo>
                      <a:pt x="19841" y="20026"/>
                    </a:lnTo>
                    <a:lnTo>
                      <a:pt x="21128" y="18319"/>
                    </a:lnTo>
                    <a:lnTo>
                      <a:pt x="21600" y="16231"/>
                    </a:lnTo>
                    <a:lnTo>
                      <a:pt x="21128" y="14144"/>
                    </a:lnTo>
                    <a:lnTo>
                      <a:pt x="19841" y="12437"/>
                    </a:lnTo>
                    <a:lnTo>
                      <a:pt x="17934" y="11285"/>
                    </a:lnTo>
                    <a:lnTo>
                      <a:pt x="15601" y="10863"/>
                    </a:lnTo>
                    <a:lnTo>
                      <a:pt x="11615" y="10316"/>
                    </a:lnTo>
                    <a:lnTo>
                      <a:pt x="8109" y="8790"/>
                    </a:lnTo>
                    <a:lnTo>
                      <a:pt x="5271" y="6450"/>
                    </a:lnTo>
                    <a:lnTo>
                      <a:pt x="3289" y="3464"/>
                    </a:lnTo>
                    <a:lnTo>
                      <a:pt x="2348" y="0"/>
                    </a:lnTo>
                    <a:close/>
                  </a:path>
                </a:pathLst>
              </a:custGeom>
              <a:solidFill>
                <a:srgbClr val="DC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49" name="Shape"/>
              <p:cNvSpPr/>
              <p:nvPr/>
            </p:nvSpPr>
            <p:spPr>
              <a:xfrm>
                <a:off x="0" y="82361"/>
                <a:ext cx="597207" cy="46499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1168"/>
                    </a:lnTo>
                    <a:lnTo>
                      <a:pt x="324" y="5281"/>
                    </a:lnTo>
                    <a:lnTo>
                      <a:pt x="1252" y="9114"/>
                    </a:lnTo>
                    <a:lnTo>
                      <a:pt x="2723" y="12588"/>
                    </a:lnTo>
                    <a:lnTo>
                      <a:pt x="4665" y="15609"/>
                    </a:lnTo>
                    <a:lnTo>
                      <a:pt x="7020" y="18106"/>
                    </a:lnTo>
                    <a:lnTo>
                      <a:pt x="9722" y="19992"/>
                    </a:lnTo>
                    <a:lnTo>
                      <a:pt x="12706" y="21184"/>
                    </a:lnTo>
                    <a:lnTo>
                      <a:pt x="15908" y="21600"/>
                    </a:lnTo>
                    <a:lnTo>
                      <a:pt x="15908" y="19264"/>
                    </a:lnTo>
                    <a:lnTo>
                      <a:pt x="12804" y="18821"/>
                    </a:lnTo>
                    <a:lnTo>
                      <a:pt x="9939" y="17559"/>
                    </a:lnTo>
                    <a:lnTo>
                      <a:pt x="7389" y="15573"/>
                    </a:lnTo>
                    <a:lnTo>
                      <a:pt x="5229" y="12960"/>
                    </a:lnTo>
                    <a:lnTo>
                      <a:pt x="3536" y="9819"/>
                    </a:lnTo>
                    <a:lnTo>
                      <a:pt x="2383" y="6245"/>
                    </a:lnTo>
                    <a:lnTo>
                      <a:pt x="1848" y="2336"/>
                    </a:lnTo>
                    <a:lnTo>
                      <a:pt x="21600" y="233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DC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0" name="Rectangle"/>
              <p:cNvSpPr/>
              <p:nvPr/>
            </p:nvSpPr>
            <p:spPr>
              <a:xfrm>
                <a:off x="103651" y="0"/>
                <a:ext cx="336196" cy="50314"/>
              </a:xfrm>
              <a:prstGeom prst="rect">
                <a:avLst/>
              </a:prstGeom>
              <a:solidFill>
                <a:srgbClr val="DC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51" name="Shape"/>
              <p:cNvSpPr/>
              <p:nvPr/>
            </p:nvSpPr>
            <p:spPr>
              <a:xfrm>
                <a:off x="434050" y="132652"/>
                <a:ext cx="163157" cy="15683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942" y="0"/>
                    </a:lnTo>
                    <a:lnTo>
                      <a:pt x="14942" y="5874"/>
                    </a:lnTo>
                    <a:lnTo>
                      <a:pt x="9573" y="7820"/>
                    </a:lnTo>
                    <a:lnTo>
                      <a:pt x="5100" y="11291"/>
                    </a:lnTo>
                    <a:lnTo>
                      <a:pt x="1813" y="15985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493"/>
                    </a:lnTo>
                    <a:lnTo>
                      <a:pt x="8101" y="18493"/>
                    </a:lnTo>
                    <a:lnTo>
                      <a:pt x="9960" y="16041"/>
                    </a:lnTo>
                    <a:lnTo>
                      <a:pt x="12347" y="14146"/>
                    </a:lnTo>
                    <a:lnTo>
                      <a:pt x="15155" y="12922"/>
                    </a:lnTo>
                    <a:lnTo>
                      <a:pt x="18274" y="12489"/>
                    </a:lnTo>
                    <a:lnTo>
                      <a:pt x="21600" y="12489"/>
                    </a:lnTo>
                    <a:lnTo>
                      <a:pt x="2160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</p:grpSp>
      <p:sp>
        <p:nvSpPr>
          <p:cNvPr id="254" name="object 4"/>
          <p:cNvSpPr txBox="1"/>
          <p:nvPr/>
        </p:nvSpPr>
        <p:spPr>
          <a:xfrm>
            <a:off x="396494" y="2143762"/>
            <a:ext cx="5633722" cy="40517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marR="238759" indent="12700">
              <a:lnSpc>
                <a:spcPct val="77600"/>
              </a:lnSpc>
              <a:spcBef>
                <a:spcPts val="1200"/>
              </a:spcBef>
              <a:defRPr sz="4800" spc="-25">
                <a:solidFill>
                  <a:srgbClr val="DC0000"/>
                </a:solidFill>
                <a:latin typeface="Neue Haas Grotesk Display Pro 5"/>
                <a:ea typeface="Neue Haas Grotesk Display Pro 5"/>
                <a:cs typeface="Neue Haas Grotesk Display Pro 5"/>
                <a:sym typeface="Neue Haas Grotesk Display Pro 5"/>
              </a:defRPr>
            </a:pPr>
            <a:r>
              <a:rPr lang="pl-PL" dirty="0"/>
              <a:t>Program je pro účastníky zdarma díky finanční podpoře hlavních partnerů a pomoci desítek dalších partnerů a stovek jednotlivců</a:t>
            </a:r>
          </a:p>
        </p:txBody>
      </p:sp>
      <p:pic>
        <p:nvPicPr>
          <p:cNvPr id="256" name="Obrázek 16" descr="Obrázek 16"/>
          <p:cNvPicPr>
            <a:picLocks noChangeAspect="1"/>
          </p:cNvPicPr>
          <p:nvPr/>
        </p:nvPicPr>
        <p:blipFill>
          <a:blip r:embed="rId2"/>
          <a:srcRect l="47144" t="18351" r="26903" b="54957"/>
          <a:stretch>
            <a:fillRect/>
          </a:stretch>
        </p:blipFill>
        <p:spPr>
          <a:xfrm>
            <a:off x="12661773" y="873406"/>
            <a:ext cx="2975447" cy="1721383"/>
          </a:xfrm>
          <a:prstGeom prst="rect">
            <a:avLst/>
          </a:prstGeom>
          <a:ln w="12700">
            <a:miter lim="400000"/>
          </a:ln>
        </p:spPr>
      </p:pic>
      <p:pic>
        <p:nvPicPr>
          <p:cNvPr id="257" name="Obrázek 18" descr="Obrázek 18"/>
          <p:cNvPicPr>
            <a:picLocks noChangeAspect="1"/>
          </p:cNvPicPr>
          <p:nvPr/>
        </p:nvPicPr>
        <p:blipFill>
          <a:blip r:embed="rId2"/>
          <a:srcRect l="9777" t="18689" r="74049" b="54619"/>
          <a:stretch>
            <a:fillRect/>
          </a:stretch>
        </p:blipFill>
        <p:spPr>
          <a:xfrm>
            <a:off x="6864709" y="852127"/>
            <a:ext cx="1854159" cy="1721099"/>
          </a:xfrm>
          <a:prstGeom prst="rect">
            <a:avLst/>
          </a:prstGeom>
          <a:ln w="12700">
            <a:miter lim="400000"/>
          </a:ln>
        </p:spPr>
      </p:pic>
      <p:pic>
        <p:nvPicPr>
          <p:cNvPr id="259" name="Obrázek 22" descr="Obrázek 22"/>
          <p:cNvPicPr>
            <a:picLocks noChangeAspect="1"/>
          </p:cNvPicPr>
          <p:nvPr/>
        </p:nvPicPr>
        <p:blipFill>
          <a:blip r:embed="rId2"/>
          <a:srcRect l="72091" t="45380" r="9039" b="33261"/>
          <a:stretch>
            <a:fillRect/>
          </a:stretch>
        </p:blipFill>
        <p:spPr>
          <a:xfrm>
            <a:off x="8552915" y="985037"/>
            <a:ext cx="2222847" cy="1415305"/>
          </a:xfrm>
          <a:prstGeom prst="rect">
            <a:avLst/>
          </a:prstGeom>
          <a:ln w="12700">
            <a:miter lim="400000"/>
          </a:ln>
        </p:spPr>
      </p:pic>
      <p:pic>
        <p:nvPicPr>
          <p:cNvPr id="260" name="Obrázek 25" descr="Obrázek 25"/>
          <p:cNvPicPr>
            <a:picLocks noChangeAspect="1"/>
          </p:cNvPicPr>
          <p:nvPr/>
        </p:nvPicPr>
        <p:blipFill>
          <a:blip r:embed="rId2"/>
          <a:srcRect l="9776" t="42710" r="71355" b="30599"/>
          <a:stretch>
            <a:fillRect/>
          </a:stretch>
        </p:blipFill>
        <p:spPr>
          <a:xfrm>
            <a:off x="10604879" y="791906"/>
            <a:ext cx="2163487" cy="1721434"/>
          </a:xfrm>
          <a:prstGeom prst="rect">
            <a:avLst/>
          </a:prstGeom>
          <a:ln w="12700">
            <a:miter lim="400000"/>
          </a:ln>
        </p:spPr>
      </p:pic>
      <p:pic>
        <p:nvPicPr>
          <p:cNvPr id="1026" name="Picture 2" descr="ABRA Software - kariéra, práce, volná místa | VímVíc.cz">
            <a:extLst>
              <a:ext uri="{FF2B5EF4-FFF2-40B4-BE49-F238E27FC236}">
                <a16:creationId xmlns:a16="http://schemas.microsoft.com/office/drawing/2014/main" id="{3645AAA4-90A4-7541-B8A7-D9C2F6C964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1533" y="2992875"/>
            <a:ext cx="1823269" cy="898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Největší česko-slovenská kancelář s mezinárodním dosahem | HAVEL &amp;amp; PARTNERS">
            <a:extLst>
              <a:ext uri="{FF2B5EF4-FFF2-40B4-BE49-F238E27FC236}">
                <a16:creationId xmlns:a16="http://schemas.microsoft.com/office/drawing/2014/main" id="{2DB1F4E8-1499-FA4D-B8C0-65CEA1A56B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3662" y="2798150"/>
            <a:ext cx="2652252" cy="1093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E738281B-EACE-A04F-8CE7-07DD005CCBD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68366" y="3130087"/>
            <a:ext cx="2327659" cy="381355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42B72CB0-31B0-5E4F-99E5-FFD9E69AEFFB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56" t="14537" r="9302" b="14977"/>
          <a:stretch/>
        </p:blipFill>
        <p:spPr>
          <a:xfrm>
            <a:off x="6238962" y="4046740"/>
            <a:ext cx="9890038" cy="4868521"/>
          </a:xfrm>
          <a:prstGeom prst="rect">
            <a:avLst/>
          </a:prstGeom>
        </p:spPr>
      </p:pic>
      <p:pic>
        <p:nvPicPr>
          <p:cNvPr id="29" name="Obrázek 17" descr="Obrázek 17">
            <a:extLst>
              <a:ext uri="{FF2B5EF4-FFF2-40B4-BE49-F238E27FC236}">
                <a16:creationId xmlns:a16="http://schemas.microsoft.com/office/drawing/2014/main" id="{D821630D-0E91-42C2-97FC-A0694015223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7778" t="45380" r="49699" b="31930"/>
          <a:stretch>
            <a:fillRect/>
          </a:stretch>
        </p:blipFill>
        <p:spPr>
          <a:xfrm>
            <a:off x="0" y="6714310"/>
            <a:ext cx="3058684" cy="1733254"/>
          </a:xfrm>
          <a:prstGeom prst="rect">
            <a:avLst/>
          </a:prstGeom>
          <a:ln w="12700">
            <a:miter lim="400000"/>
          </a:ln>
        </p:spPr>
      </p:pic>
      <p:pic>
        <p:nvPicPr>
          <p:cNvPr id="30" name="Obrázek 19" descr="Obrázek 19">
            <a:extLst>
              <a:ext uri="{FF2B5EF4-FFF2-40B4-BE49-F238E27FC236}">
                <a16:creationId xmlns:a16="http://schemas.microsoft.com/office/drawing/2014/main" id="{67DBD4F4-2D7A-4C20-B47A-7EBE245670E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5298" t="20774" r="52178" b="57896"/>
          <a:stretch>
            <a:fillRect/>
          </a:stretch>
        </p:blipFill>
        <p:spPr>
          <a:xfrm>
            <a:off x="2979756" y="6828788"/>
            <a:ext cx="2823881" cy="150429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object 2"/>
          <p:cNvSpPr/>
          <p:nvPr/>
        </p:nvSpPr>
        <p:spPr>
          <a:xfrm>
            <a:off x="447777" y="5562597"/>
            <a:ext cx="5582439" cy="0"/>
          </a:xfrm>
          <a:prstGeom prst="line">
            <a:avLst/>
          </a:prstGeom>
          <a:ln w="25400">
            <a:solidFill>
              <a:srgbClr val="DC000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27" name="object 3"/>
          <p:cNvSpPr/>
          <p:nvPr/>
        </p:nvSpPr>
        <p:spPr>
          <a:xfrm>
            <a:off x="409193" y="1734966"/>
            <a:ext cx="5582439" cy="1"/>
          </a:xfrm>
          <a:prstGeom prst="line">
            <a:avLst/>
          </a:prstGeom>
          <a:ln w="76200">
            <a:solidFill>
              <a:srgbClr val="DC0000"/>
            </a:solidFill>
          </a:ln>
        </p:spPr>
        <p:txBody>
          <a:bodyPr lIns="45719" rIns="45719"/>
          <a:lstStyle/>
          <a:p>
            <a:endParaRPr/>
          </a:p>
        </p:txBody>
      </p:sp>
      <p:grpSp>
        <p:nvGrpSpPr>
          <p:cNvPr id="143" name="Skupina 14"/>
          <p:cNvGrpSpPr/>
          <p:nvPr/>
        </p:nvGrpSpPr>
        <p:grpSpPr>
          <a:xfrm>
            <a:off x="409194" y="477048"/>
            <a:ext cx="1859712" cy="754637"/>
            <a:chOff x="0" y="0"/>
            <a:chExt cx="1859711" cy="754636"/>
          </a:xfrm>
        </p:grpSpPr>
        <p:grpSp>
          <p:nvGrpSpPr>
            <p:cNvPr id="136" name="object 5"/>
            <p:cNvGrpSpPr/>
            <p:nvPr/>
          </p:nvGrpSpPr>
          <p:grpSpPr>
            <a:xfrm>
              <a:off x="886502" y="274854"/>
              <a:ext cx="973210" cy="204929"/>
              <a:chOff x="0" y="0"/>
              <a:chExt cx="973209" cy="204927"/>
            </a:xfrm>
          </p:grpSpPr>
          <p:sp>
            <p:nvSpPr>
              <p:cNvPr id="128" name="Shape"/>
              <p:cNvSpPr/>
              <p:nvPr/>
            </p:nvSpPr>
            <p:spPr>
              <a:xfrm>
                <a:off x="0" y="0"/>
                <a:ext cx="178280" cy="20044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936"/>
                    </a:moveTo>
                    <a:lnTo>
                      <a:pt x="20789" y="6437"/>
                    </a:lnTo>
                    <a:lnTo>
                      <a:pt x="19485" y="4471"/>
                    </a:lnTo>
                    <a:lnTo>
                      <a:pt x="18500" y="2988"/>
                    </a:lnTo>
                    <a:lnTo>
                      <a:pt x="15521" y="1135"/>
                    </a:lnTo>
                    <a:lnTo>
                      <a:pt x="15521" y="10936"/>
                    </a:lnTo>
                    <a:lnTo>
                      <a:pt x="15140" y="13568"/>
                    </a:lnTo>
                    <a:lnTo>
                      <a:pt x="14010" y="15502"/>
                    </a:lnTo>
                    <a:lnTo>
                      <a:pt x="12139" y="16693"/>
                    </a:lnTo>
                    <a:lnTo>
                      <a:pt x="9542" y="17099"/>
                    </a:lnTo>
                    <a:lnTo>
                      <a:pt x="6009" y="17099"/>
                    </a:lnTo>
                    <a:lnTo>
                      <a:pt x="6009" y="4471"/>
                    </a:lnTo>
                    <a:lnTo>
                      <a:pt x="9610" y="4471"/>
                    </a:lnTo>
                    <a:lnTo>
                      <a:pt x="12125" y="4929"/>
                    </a:lnTo>
                    <a:lnTo>
                      <a:pt x="13979" y="6230"/>
                    </a:lnTo>
                    <a:lnTo>
                      <a:pt x="15129" y="8268"/>
                    </a:lnTo>
                    <a:lnTo>
                      <a:pt x="15521" y="10936"/>
                    </a:lnTo>
                    <a:lnTo>
                      <a:pt x="15521" y="1135"/>
                    </a:lnTo>
                    <a:lnTo>
                      <a:pt x="14953" y="779"/>
                    </a:lnTo>
                    <a:lnTo>
                      <a:pt x="10359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9985" y="21600"/>
                    </a:lnTo>
                    <a:lnTo>
                      <a:pt x="19194" y="18034"/>
                    </a:lnTo>
                    <a:lnTo>
                      <a:pt x="19807" y="17099"/>
                    </a:lnTo>
                    <a:lnTo>
                      <a:pt x="20515" y="16024"/>
                    </a:lnTo>
                    <a:lnTo>
                      <a:pt x="21323" y="13643"/>
                    </a:lnTo>
                    <a:lnTo>
                      <a:pt x="21600" y="10936"/>
                    </a:lnTo>
                    <a:close/>
                  </a:path>
                </a:pathLst>
              </a:custGeom>
              <a:solidFill>
                <a:srgbClr val="DC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29" name="Shape"/>
              <p:cNvSpPr/>
              <p:nvPr/>
            </p:nvSpPr>
            <p:spPr>
              <a:xfrm>
                <a:off x="186384" y="58578"/>
                <a:ext cx="153344" cy="14635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88"/>
                    </a:moveTo>
                    <a:lnTo>
                      <a:pt x="15254" y="31"/>
                    </a:lnTo>
                    <a:lnTo>
                      <a:pt x="15085" y="0"/>
                    </a:lnTo>
                    <a:lnTo>
                      <a:pt x="15085" y="10388"/>
                    </a:lnTo>
                    <a:lnTo>
                      <a:pt x="14805" y="13015"/>
                    </a:lnTo>
                    <a:lnTo>
                      <a:pt x="13986" y="15040"/>
                    </a:lnTo>
                    <a:lnTo>
                      <a:pt x="12636" y="16341"/>
                    </a:lnTo>
                    <a:lnTo>
                      <a:pt x="10782" y="16801"/>
                    </a:lnTo>
                    <a:lnTo>
                      <a:pt x="8931" y="16341"/>
                    </a:lnTo>
                    <a:lnTo>
                      <a:pt x="7598" y="15040"/>
                    </a:lnTo>
                    <a:lnTo>
                      <a:pt x="6788" y="13015"/>
                    </a:lnTo>
                    <a:lnTo>
                      <a:pt x="6515" y="10388"/>
                    </a:lnTo>
                    <a:lnTo>
                      <a:pt x="6788" y="7757"/>
                    </a:lnTo>
                    <a:lnTo>
                      <a:pt x="7598" y="5715"/>
                    </a:lnTo>
                    <a:lnTo>
                      <a:pt x="8931" y="4400"/>
                    </a:lnTo>
                    <a:lnTo>
                      <a:pt x="10782" y="3930"/>
                    </a:lnTo>
                    <a:lnTo>
                      <a:pt x="12636" y="4400"/>
                    </a:lnTo>
                    <a:lnTo>
                      <a:pt x="13986" y="5715"/>
                    </a:lnTo>
                    <a:lnTo>
                      <a:pt x="14805" y="7757"/>
                    </a:lnTo>
                    <a:lnTo>
                      <a:pt x="15085" y="10388"/>
                    </a:lnTo>
                    <a:lnTo>
                      <a:pt x="15085" y="0"/>
                    </a:lnTo>
                    <a:lnTo>
                      <a:pt x="2983" y="2393"/>
                    </a:lnTo>
                    <a:lnTo>
                      <a:pt x="0" y="10388"/>
                    </a:lnTo>
                    <a:lnTo>
                      <a:pt x="781" y="14828"/>
                    </a:lnTo>
                    <a:lnTo>
                      <a:pt x="2983" y="18383"/>
                    </a:lnTo>
                    <a:lnTo>
                      <a:pt x="6398" y="20745"/>
                    </a:lnTo>
                    <a:lnTo>
                      <a:pt x="10821" y="21600"/>
                    </a:lnTo>
                    <a:lnTo>
                      <a:pt x="15254" y="20745"/>
                    </a:lnTo>
                    <a:lnTo>
                      <a:pt x="18653" y="18383"/>
                    </a:lnTo>
                    <a:lnTo>
                      <a:pt x="19622" y="16801"/>
                    </a:lnTo>
                    <a:lnTo>
                      <a:pt x="20832" y="14828"/>
                    </a:lnTo>
                    <a:lnTo>
                      <a:pt x="21600" y="10388"/>
                    </a:lnTo>
                    <a:close/>
                  </a:path>
                </a:pathLst>
              </a:custGeom>
              <a:solidFill>
                <a:srgbClr val="DC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30" name="Shape"/>
              <p:cNvSpPr/>
              <p:nvPr/>
            </p:nvSpPr>
            <p:spPr>
              <a:xfrm>
                <a:off x="305806" y="483"/>
                <a:ext cx="166806" cy="2008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4469"/>
                    </a:lnTo>
                    <a:lnTo>
                      <a:pt x="7550" y="4469"/>
                    </a:lnTo>
                    <a:lnTo>
                      <a:pt x="7550" y="21600"/>
                    </a:lnTo>
                    <a:lnTo>
                      <a:pt x="13975" y="21600"/>
                    </a:lnTo>
                    <a:lnTo>
                      <a:pt x="13975" y="4469"/>
                    </a:lnTo>
                    <a:lnTo>
                      <a:pt x="21600" y="446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DC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31" name="Shape"/>
              <p:cNvSpPr/>
              <p:nvPr/>
            </p:nvSpPr>
            <p:spPr>
              <a:xfrm>
                <a:off x="438923" y="58578"/>
                <a:ext cx="153344" cy="14635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88"/>
                    </a:moveTo>
                    <a:lnTo>
                      <a:pt x="20832" y="5947"/>
                    </a:lnTo>
                    <a:lnTo>
                      <a:pt x="19596" y="3930"/>
                    </a:lnTo>
                    <a:lnTo>
                      <a:pt x="18656" y="2393"/>
                    </a:lnTo>
                    <a:lnTo>
                      <a:pt x="15254" y="31"/>
                    </a:lnTo>
                    <a:lnTo>
                      <a:pt x="15085" y="0"/>
                    </a:lnTo>
                    <a:lnTo>
                      <a:pt x="15085" y="10388"/>
                    </a:lnTo>
                    <a:lnTo>
                      <a:pt x="14809" y="13015"/>
                    </a:lnTo>
                    <a:lnTo>
                      <a:pt x="13986" y="15040"/>
                    </a:lnTo>
                    <a:lnTo>
                      <a:pt x="12639" y="16341"/>
                    </a:lnTo>
                    <a:lnTo>
                      <a:pt x="10782" y="16801"/>
                    </a:lnTo>
                    <a:lnTo>
                      <a:pt x="8935" y="16341"/>
                    </a:lnTo>
                    <a:lnTo>
                      <a:pt x="7598" y="15040"/>
                    </a:lnTo>
                    <a:lnTo>
                      <a:pt x="6788" y="13015"/>
                    </a:lnTo>
                    <a:lnTo>
                      <a:pt x="6515" y="10388"/>
                    </a:lnTo>
                    <a:lnTo>
                      <a:pt x="6788" y="7757"/>
                    </a:lnTo>
                    <a:lnTo>
                      <a:pt x="7598" y="5715"/>
                    </a:lnTo>
                    <a:lnTo>
                      <a:pt x="8935" y="4400"/>
                    </a:lnTo>
                    <a:lnTo>
                      <a:pt x="10782" y="3930"/>
                    </a:lnTo>
                    <a:lnTo>
                      <a:pt x="12639" y="4400"/>
                    </a:lnTo>
                    <a:lnTo>
                      <a:pt x="13986" y="5715"/>
                    </a:lnTo>
                    <a:lnTo>
                      <a:pt x="14809" y="7757"/>
                    </a:lnTo>
                    <a:lnTo>
                      <a:pt x="15085" y="10388"/>
                    </a:lnTo>
                    <a:lnTo>
                      <a:pt x="15085" y="0"/>
                    </a:lnTo>
                    <a:lnTo>
                      <a:pt x="2983" y="2393"/>
                    </a:lnTo>
                    <a:lnTo>
                      <a:pt x="0" y="10388"/>
                    </a:lnTo>
                    <a:lnTo>
                      <a:pt x="781" y="14828"/>
                    </a:lnTo>
                    <a:lnTo>
                      <a:pt x="2983" y="18383"/>
                    </a:lnTo>
                    <a:lnTo>
                      <a:pt x="6401" y="20745"/>
                    </a:lnTo>
                    <a:lnTo>
                      <a:pt x="10821" y="21600"/>
                    </a:lnTo>
                    <a:lnTo>
                      <a:pt x="15254" y="20745"/>
                    </a:lnTo>
                    <a:lnTo>
                      <a:pt x="18656" y="18383"/>
                    </a:lnTo>
                    <a:lnTo>
                      <a:pt x="19622" y="16801"/>
                    </a:lnTo>
                    <a:lnTo>
                      <a:pt x="20832" y="14828"/>
                    </a:lnTo>
                    <a:lnTo>
                      <a:pt x="21600" y="10388"/>
                    </a:lnTo>
                    <a:close/>
                  </a:path>
                </a:pathLst>
              </a:custGeom>
              <a:solidFill>
                <a:srgbClr val="DC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32" name="Shape"/>
              <p:cNvSpPr/>
              <p:nvPr/>
            </p:nvSpPr>
            <p:spPr>
              <a:xfrm>
                <a:off x="607113" y="0"/>
                <a:ext cx="139050" cy="20044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1540"/>
                    </a:moveTo>
                    <a:lnTo>
                      <a:pt x="21076" y="9171"/>
                    </a:lnTo>
                    <a:lnTo>
                      <a:pt x="19555" y="7318"/>
                    </a:lnTo>
                    <a:lnTo>
                      <a:pt x="17116" y="6111"/>
                    </a:lnTo>
                    <a:lnTo>
                      <a:pt x="13849" y="5678"/>
                    </a:lnTo>
                    <a:lnTo>
                      <a:pt x="11740" y="5840"/>
                    </a:lnTo>
                    <a:lnTo>
                      <a:pt x="9986" y="6303"/>
                    </a:lnTo>
                    <a:lnTo>
                      <a:pt x="8508" y="7044"/>
                    </a:lnTo>
                    <a:lnTo>
                      <a:pt x="7227" y="8034"/>
                    </a:lnTo>
                    <a:lnTo>
                      <a:pt x="7098" y="8034"/>
                    </a:lnTo>
                    <a:lnTo>
                      <a:pt x="7098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7098" y="21600"/>
                    </a:lnTo>
                    <a:lnTo>
                      <a:pt x="7098" y="11145"/>
                    </a:lnTo>
                    <a:lnTo>
                      <a:pt x="8666" y="9788"/>
                    </a:lnTo>
                    <a:lnTo>
                      <a:pt x="13325" y="9788"/>
                    </a:lnTo>
                    <a:lnTo>
                      <a:pt x="14502" y="10906"/>
                    </a:lnTo>
                    <a:lnTo>
                      <a:pt x="14502" y="21600"/>
                    </a:lnTo>
                    <a:lnTo>
                      <a:pt x="21600" y="21600"/>
                    </a:lnTo>
                    <a:lnTo>
                      <a:pt x="21600" y="11540"/>
                    </a:lnTo>
                    <a:close/>
                  </a:path>
                </a:pathLst>
              </a:custGeom>
              <a:solidFill>
                <a:srgbClr val="DC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33" name="Shape"/>
              <p:cNvSpPr/>
              <p:nvPr/>
            </p:nvSpPr>
            <p:spPr>
              <a:xfrm>
                <a:off x="759323" y="58578"/>
                <a:ext cx="153345" cy="14635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88"/>
                    </a:moveTo>
                    <a:lnTo>
                      <a:pt x="15254" y="31"/>
                    </a:lnTo>
                    <a:lnTo>
                      <a:pt x="15085" y="0"/>
                    </a:lnTo>
                    <a:lnTo>
                      <a:pt x="15085" y="10388"/>
                    </a:lnTo>
                    <a:lnTo>
                      <a:pt x="14805" y="13015"/>
                    </a:lnTo>
                    <a:lnTo>
                      <a:pt x="13982" y="15040"/>
                    </a:lnTo>
                    <a:lnTo>
                      <a:pt x="12636" y="16341"/>
                    </a:lnTo>
                    <a:lnTo>
                      <a:pt x="10782" y="16801"/>
                    </a:lnTo>
                    <a:lnTo>
                      <a:pt x="8931" y="16341"/>
                    </a:lnTo>
                    <a:lnTo>
                      <a:pt x="7595" y="15040"/>
                    </a:lnTo>
                    <a:lnTo>
                      <a:pt x="6785" y="13015"/>
                    </a:lnTo>
                    <a:lnTo>
                      <a:pt x="6515" y="10388"/>
                    </a:lnTo>
                    <a:lnTo>
                      <a:pt x="6785" y="7757"/>
                    </a:lnTo>
                    <a:lnTo>
                      <a:pt x="7595" y="5715"/>
                    </a:lnTo>
                    <a:lnTo>
                      <a:pt x="8931" y="4400"/>
                    </a:lnTo>
                    <a:lnTo>
                      <a:pt x="10782" y="3930"/>
                    </a:lnTo>
                    <a:lnTo>
                      <a:pt x="12636" y="4400"/>
                    </a:lnTo>
                    <a:lnTo>
                      <a:pt x="13982" y="5715"/>
                    </a:lnTo>
                    <a:lnTo>
                      <a:pt x="14805" y="7757"/>
                    </a:lnTo>
                    <a:lnTo>
                      <a:pt x="15085" y="10388"/>
                    </a:lnTo>
                    <a:lnTo>
                      <a:pt x="15085" y="0"/>
                    </a:lnTo>
                    <a:lnTo>
                      <a:pt x="2983" y="2393"/>
                    </a:lnTo>
                    <a:lnTo>
                      <a:pt x="0" y="10388"/>
                    </a:lnTo>
                    <a:lnTo>
                      <a:pt x="781" y="14828"/>
                    </a:lnTo>
                    <a:lnTo>
                      <a:pt x="2983" y="18383"/>
                    </a:lnTo>
                    <a:lnTo>
                      <a:pt x="6398" y="20745"/>
                    </a:lnTo>
                    <a:lnTo>
                      <a:pt x="10821" y="21600"/>
                    </a:lnTo>
                    <a:lnTo>
                      <a:pt x="15254" y="20745"/>
                    </a:lnTo>
                    <a:lnTo>
                      <a:pt x="18653" y="18383"/>
                    </a:lnTo>
                    <a:lnTo>
                      <a:pt x="19622" y="16801"/>
                    </a:lnTo>
                    <a:lnTo>
                      <a:pt x="20832" y="14828"/>
                    </a:lnTo>
                    <a:lnTo>
                      <a:pt x="21600" y="10388"/>
                    </a:lnTo>
                    <a:close/>
                  </a:path>
                </a:pathLst>
              </a:custGeom>
              <a:solidFill>
                <a:srgbClr val="DC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34" name="Shape"/>
              <p:cNvSpPr/>
              <p:nvPr/>
            </p:nvSpPr>
            <p:spPr>
              <a:xfrm>
                <a:off x="925828" y="0"/>
                <a:ext cx="47105" cy="1348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7589"/>
                    </a:ln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758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DC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35" name="Square"/>
              <p:cNvSpPr/>
              <p:nvPr/>
            </p:nvSpPr>
            <p:spPr>
              <a:xfrm>
                <a:off x="925550" y="153342"/>
                <a:ext cx="47660" cy="47106"/>
              </a:xfrm>
              <a:prstGeom prst="rect">
                <a:avLst/>
              </a:prstGeom>
              <a:solidFill>
                <a:srgbClr val="DC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42" name="object 6"/>
            <p:cNvGrpSpPr/>
            <p:nvPr/>
          </p:nvGrpSpPr>
          <p:grpSpPr>
            <a:xfrm>
              <a:off x="-1" y="0"/>
              <a:ext cx="672344" cy="754637"/>
              <a:chOff x="0" y="0"/>
              <a:chExt cx="672342" cy="754636"/>
            </a:xfrm>
          </p:grpSpPr>
          <p:sp>
            <p:nvSpPr>
              <p:cNvPr id="137" name="Shape"/>
              <p:cNvSpPr/>
              <p:nvPr/>
            </p:nvSpPr>
            <p:spPr>
              <a:xfrm>
                <a:off x="208736" y="132652"/>
                <a:ext cx="463607" cy="62198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361" y="0"/>
                    </a:moveTo>
                    <a:lnTo>
                      <a:pt x="0" y="0"/>
                    </a:lnTo>
                    <a:lnTo>
                      <a:pt x="1147" y="2830"/>
                    </a:lnTo>
                    <a:lnTo>
                      <a:pt x="3513" y="5115"/>
                    </a:lnTo>
                    <a:lnTo>
                      <a:pt x="6815" y="6642"/>
                    </a:lnTo>
                    <a:lnTo>
                      <a:pt x="10767" y="7198"/>
                    </a:lnTo>
                    <a:lnTo>
                      <a:pt x="14068" y="7696"/>
                    </a:lnTo>
                    <a:lnTo>
                      <a:pt x="16767" y="9054"/>
                    </a:lnTo>
                    <a:lnTo>
                      <a:pt x="18588" y="11065"/>
                    </a:lnTo>
                    <a:lnTo>
                      <a:pt x="19256" y="13525"/>
                    </a:lnTo>
                    <a:lnTo>
                      <a:pt x="18588" y="15986"/>
                    </a:lnTo>
                    <a:lnTo>
                      <a:pt x="16767" y="17997"/>
                    </a:lnTo>
                    <a:lnTo>
                      <a:pt x="14068" y="19355"/>
                    </a:lnTo>
                    <a:lnTo>
                      <a:pt x="10767" y="19853"/>
                    </a:lnTo>
                    <a:lnTo>
                      <a:pt x="10767" y="21600"/>
                    </a:lnTo>
                    <a:lnTo>
                      <a:pt x="14979" y="20964"/>
                    </a:lnTo>
                    <a:lnTo>
                      <a:pt x="18423" y="19232"/>
                    </a:lnTo>
                    <a:lnTo>
                      <a:pt x="20747" y="16665"/>
                    </a:lnTo>
                    <a:lnTo>
                      <a:pt x="21600" y="13525"/>
                    </a:lnTo>
                    <a:lnTo>
                      <a:pt x="21185" y="11308"/>
                    </a:lnTo>
                    <a:lnTo>
                      <a:pt x="20016" y="9326"/>
                    </a:lnTo>
                    <a:lnTo>
                      <a:pt x="18209" y="7664"/>
                    </a:lnTo>
                    <a:lnTo>
                      <a:pt x="15881" y="6409"/>
                    </a:lnTo>
                    <a:lnTo>
                      <a:pt x="18099" y="6409"/>
                    </a:lnTo>
                    <a:lnTo>
                      <a:pt x="18099" y="5446"/>
                    </a:lnTo>
                    <a:lnTo>
                      <a:pt x="10498" y="5446"/>
                    </a:lnTo>
                    <a:lnTo>
                      <a:pt x="7550" y="4977"/>
                    </a:lnTo>
                    <a:lnTo>
                      <a:pt x="5080" y="3816"/>
                    </a:lnTo>
                    <a:lnTo>
                      <a:pt x="3285" y="2108"/>
                    </a:lnTo>
                    <a:lnTo>
                      <a:pt x="2361" y="0"/>
                    </a:lnTo>
                    <a:close/>
                  </a:path>
                </a:pathLst>
              </a:custGeom>
              <a:solidFill>
                <a:srgbClr val="DC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38" name="Shape"/>
              <p:cNvSpPr/>
              <p:nvPr/>
            </p:nvSpPr>
            <p:spPr>
              <a:xfrm>
                <a:off x="104713" y="132652"/>
                <a:ext cx="463955" cy="51828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348" y="0"/>
                    </a:moveTo>
                    <a:lnTo>
                      <a:pt x="0" y="0"/>
                    </a:lnTo>
                    <a:lnTo>
                      <a:pt x="793" y="3473"/>
                    </a:lnTo>
                    <a:lnTo>
                      <a:pt x="2483" y="6576"/>
                    </a:lnTo>
                    <a:lnTo>
                      <a:pt x="4940" y="9193"/>
                    </a:lnTo>
                    <a:lnTo>
                      <a:pt x="8032" y="11208"/>
                    </a:lnTo>
                    <a:lnTo>
                      <a:pt x="11629" y="12502"/>
                    </a:lnTo>
                    <a:lnTo>
                      <a:pt x="15603" y="12959"/>
                    </a:lnTo>
                    <a:lnTo>
                      <a:pt x="17024" y="13217"/>
                    </a:lnTo>
                    <a:lnTo>
                      <a:pt x="18186" y="13919"/>
                    </a:lnTo>
                    <a:lnTo>
                      <a:pt x="18971" y="14959"/>
                    </a:lnTo>
                    <a:lnTo>
                      <a:pt x="19259" y="16231"/>
                    </a:lnTo>
                    <a:lnTo>
                      <a:pt x="18971" y="17504"/>
                    </a:lnTo>
                    <a:lnTo>
                      <a:pt x="18186" y="18544"/>
                    </a:lnTo>
                    <a:lnTo>
                      <a:pt x="17024" y="19246"/>
                    </a:lnTo>
                    <a:lnTo>
                      <a:pt x="15601" y="19504"/>
                    </a:lnTo>
                    <a:lnTo>
                      <a:pt x="15601" y="21600"/>
                    </a:lnTo>
                    <a:lnTo>
                      <a:pt x="17934" y="21177"/>
                    </a:lnTo>
                    <a:lnTo>
                      <a:pt x="19841" y="20026"/>
                    </a:lnTo>
                    <a:lnTo>
                      <a:pt x="21128" y="18319"/>
                    </a:lnTo>
                    <a:lnTo>
                      <a:pt x="21600" y="16231"/>
                    </a:lnTo>
                    <a:lnTo>
                      <a:pt x="21128" y="14144"/>
                    </a:lnTo>
                    <a:lnTo>
                      <a:pt x="19841" y="12437"/>
                    </a:lnTo>
                    <a:lnTo>
                      <a:pt x="17934" y="11285"/>
                    </a:lnTo>
                    <a:lnTo>
                      <a:pt x="15601" y="10863"/>
                    </a:lnTo>
                    <a:lnTo>
                      <a:pt x="11615" y="10316"/>
                    </a:lnTo>
                    <a:lnTo>
                      <a:pt x="8109" y="8790"/>
                    </a:lnTo>
                    <a:lnTo>
                      <a:pt x="5271" y="6450"/>
                    </a:lnTo>
                    <a:lnTo>
                      <a:pt x="3289" y="3464"/>
                    </a:lnTo>
                    <a:lnTo>
                      <a:pt x="2348" y="0"/>
                    </a:lnTo>
                    <a:close/>
                  </a:path>
                </a:pathLst>
              </a:custGeom>
              <a:solidFill>
                <a:srgbClr val="DC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39" name="Shape"/>
              <p:cNvSpPr/>
              <p:nvPr/>
            </p:nvSpPr>
            <p:spPr>
              <a:xfrm>
                <a:off x="0" y="82361"/>
                <a:ext cx="597207" cy="46499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1168"/>
                    </a:lnTo>
                    <a:lnTo>
                      <a:pt x="324" y="5281"/>
                    </a:lnTo>
                    <a:lnTo>
                      <a:pt x="1252" y="9114"/>
                    </a:lnTo>
                    <a:lnTo>
                      <a:pt x="2723" y="12588"/>
                    </a:lnTo>
                    <a:lnTo>
                      <a:pt x="4665" y="15609"/>
                    </a:lnTo>
                    <a:lnTo>
                      <a:pt x="7020" y="18106"/>
                    </a:lnTo>
                    <a:lnTo>
                      <a:pt x="9722" y="19992"/>
                    </a:lnTo>
                    <a:lnTo>
                      <a:pt x="12706" y="21184"/>
                    </a:lnTo>
                    <a:lnTo>
                      <a:pt x="15908" y="21600"/>
                    </a:lnTo>
                    <a:lnTo>
                      <a:pt x="15908" y="19264"/>
                    </a:lnTo>
                    <a:lnTo>
                      <a:pt x="12804" y="18821"/>
                    </a:lnTo>
                    <a:lnTo>
                      <a:pt x="9939" y="17559"/>
                    </a:lnTo>
                    <a:lnTo>
                      <a:pt x="7389" y="15573"/>
                    </a:lnTo>
                    <a:lnTo>
                      <a:pt x="5229" y="12960"/>
                    </a:lnTo>
                    <a:lnTo>
                      <a:pt x="3536" y="9819"/>
                    </a:lnTo>
                    <a:lnTo>
                      <a:pt x="2383" y="6245"/>
                    </a:lnTo>
                    <a:lnTo>
                      <a:pt x="1848" y="2336"/>
                    </a:lnTo>
                    <a:lnTo>
                      <a:pt x="21600" y="233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DC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40" name="Rectangle"/>
              <p:cNvSpPr/>
              <p:nvPr/>
            </p:nvSpPr>
            <p:spPr>
              <a:xfrm>
                <a:off x="103651" y="0"/>
                <a:ext cx="336196" cy="50314"/>
              </a:xfrm>
              <a:prstGeom prst="rect">
                <a:avLst/>
              </a:prstGeom>
              <a:solidFill>
                <a:srgbClr val="DC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41" name="Shape"/>
              <p:cNvSpPr/>
              <p:nvPr/>
            </p:nvSpPr>
            <p:spPr>
              <a:xfrm>
                <a:off x="434050" y="132652"/>
                <a:ext cx="163157" cy="15683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942" y="0"/>
                    </a:lnTo>
                    <a:lnTo>
                      <a:pt x="14942" y="5874"/>
                    </a:lnTo>
                    <a:lnTo>
                      <a:pt x="9573" y="7820"/>
                    </a:lnTo>
                    <a:lnTo>
                      <a:pt x="5100" y="11291"/>
                    </a:lnTo>
                    <a:lnTo>
                      <a:pt x="1813" y="15985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493"/>
                    </a:lnTo>
                    <a:lnTo>
                      <a:pt x="8101" y="18493"/>
                    </a:lnTo>
                    <a:lnTo>
                      <a:pt x="9960" y="16041"/>
                    </a:lnTo>
                    <a:lnTo>
                      <a:pt x="12347" y="14146"/>
                    </a:lnTo>
                    <a:lnTo>
                      <a:pt x="15155" y="12922"/>
                    </a:lnTo>
                    <a:lnTo>
                      <a:pt x="18274" y="12489"/>
                    </a:lnTo>
                    <a:lnTo>
                      <a:pt x="21600" y="12489"/>
                    </a:lnTo>
                    <a:lnTo>
                      <a:pt x="2160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</p:grpSp>
      <p:sp>
        <p:nvSpPr>
          <p:cNvPr id="144" name="object 7"/>
          <p:cNvSpPr/>
          <p:nvPr/>
        </p:nvSpPr>
        <p:spPr>
          <a:xfrm>
            <a:off x="396495" y="8091209"/>
            <a:ext cx="15395498" cy="1"/>
          </a:xfrm>
          <a:prstGeom prst="line">
            <a:avLst/>
          </a:prstGeom>
          <a:ln w="12700">
            <a:solidFill>
              <a:srgbClr val="DC000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45" name="object 8"/>
          <p:cNvSpPr txBox="1"/>
          <p:nvPr/>
        </p:nvSpPr>
        <p:spPr>
          <a:xfrm>
            <a:off x="7592881" y="1734966"/>
            <a:ext cx="8139625" cy="58477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>
              <a:spcAft>
                <a:spcPts val="600"/>
              </a:spcAft>
              <a:defRPr sz="2200" b="1">
                <a:latin typeface="Neue Haas Grotesk Display Pro 5"/>
                <a:ea typeface="Neue Haas Grotesk Display Pro 5"/>
                <a:cs typeface="Neue Haas Grotesk Display Pro 5"/>
                <a:sym typeface="Neue Haas Grotesk Display Pro 5"/>
              </a:defRPr>
            </a:pPr>
            <a:r>
              <a:rPr dirty="0" err="1"/>
              <a:t>Firmy</a:t>
            </a:r>
            <a:r>
              <a:rPr lang="cs-CZ" dirty="0"/>
              <a:t> – účastníci</a:t>
            </a:r>
            <a:r>
              <a:rPr b="0" dirty="0"/>
              <a:t>:</a:t>
            </a:r>
          </a:p>
          <a:p>
            <a:pPr marL="342900" indent="-342900">
              <a:spcAft>
                <a:spcPts val="600"/>
              </a:spcAft>
              <a:buClr>
                <a:srgbClr val="DC0000"/>
              </a:buClr>
              <a:buSzPct val="100000"/>
              <a:buChar char="▪"/>
              <a:defRPr sz="2200">
                <a:latin typeface="Neue Haas Grotesk Display Pro 5"/>
                <a:ea typeface="Neue Haas Grotesk Display Pro 5"/>
                <a:cs typeface="Neue Haas Grotesk Display Pro 5"/>
                <a:sym typeface="Neue Haas Grotesk Display Pro 5"/>
              </a:defRPr>
            </a:pPr>
            <a:r>
              <a:rPr lang="cs-CZ" dirty="0"/>
              <a:t>Do programu přijato </a:t>
            </a:r>
            <a:r>
              <a:rPr dirty="0"/>
              <a:t>124 </a:t>
            </a:r>
            <a:r>
              <a:rPr dirty="0" err="1"/>
              <a:t>firem</a:t>
            </a:r>
            <a:r>
              <a:rPr lang="cs-CZ" dirty="0"/>
              <a:t>, velice pestré spektrum činností a obsluhovaných segmentů</a:t>
            </a:r>
            <a:endParaRPr dirty="0"/>
          </a:p>
          <a:p>
            <a:pPr marL="342900" indent="-342900">
              <a:spcAft>
                <a:spcPts val="600"/>
              </a:spcAft>
              <a:buClr>
                <a:srgbClr val="DC0000"/>
              </a:buClr>
              <a:buSzPct val="100000"/>
              <a:buChar char="▪"/>
              <a:defRPr sz="2200">
                <a:latin typeface="Neue Haas Grotesk Display Pro 5"/>
                <a:ea typeface="Neue Haas Grotesk Display Pro 5"/>
                <a:cs typeface="Neue Haas Grotesk Display Pro 5"/>
                <a:sym typeface="Neue Haas Grotesk Display Pro 5"/>
              </a:defRPr>
            </a:pPr>
            <a:r>
              <a:rPr dirty="0" err="1"/>
              <a:t>Celkový</a:t>
            </a:r>
            <a:r>
              <a:rPr dirty="0"/>
              <a:t> </a:t>
            </a:r>
            <a:r>
              <a:rPr dirty="0" err="1"/>
              <a:t>obrat</a:t>
            </a:r>
            <a:r>
              <a:rPr dirty="0"/>
              <a:t> </a:t>
            </a:r>
            <a:r>
              <a:rPr dirty="0" err="1"/>
              <a:t>firem</a:t>
            </a:r>
            <a:r>
              <a:rPr dirty="0"/>
              <a:t>: 2,6 </a:t>
            </a:r>
            <a:r>
              <a:rPr dirty="0" err="1"/>
              <a:t>mld</a:t>
            </a:r>
            <a:r>
              <a:rPr dirty="0"/>
              <a:t>. </a:t>
            </a:r>
            <a:r>
              <a:rPr dirty="0" err="1"/>
              <a:t>Kč</a:t>
            </a:r>
            <a:r>
              <a:rPr lang="cs-CZ" dirty="0"/>
              <a:t>, cca </a:t>
            </a:r>
            <a:r>
              <a:rPr dirty="0"/>
              <a:t>1 700 </a:t>
            </a:r>
            <a:r>
              <a:rPr dirty="0" err="1"/>
              <a:t>zaměstnanců</a:t>
            </a:r>
            <a:endParaRPr dirty="0"/>
          </a:p>
          <a:p>
            <a:pPr marL="342900" indent="-342900">
              <a:spcAft>
                <a:spcPts val="600"/>
              </a:spcAft>
              <a:buClr>
                <a:srgbClr val="DC0000"/>
              </a:buClr>
              <a:buSzPct val="100000"/>
              <a:buChar char="▪"/>
              <a:defRPr sz="2200">
                <a:latin typeface="Neue Haas Grotesk Display Pro 5"/>
                <a:ea typeface="Neue Haas Grotesk Display Pro 5"/>
                <a:cs typeface="Neue Haas Grotesk Display Pro 5"/>
                <a:sym typeface="Neue Haas Grotesk Display Pro 5"/>
              </a:defRPr>
            </a:pPr>
            <a:r>
              <a:rPr dirty="0" err="1"/>
              <a:t>Většině</a:t>
            </a:r>
            <a:r>
              <a:rPr dirty="0"/>
              <a:t> </a:t>
            </a:r>
            <a:r>
              <a:rPr dirty="0" err="1"/>
              <a:t>zapojených</a:t>
            </a:r>
            <a:r>
              <a:rPr dirty="0"/>
              <a:t> </a:t>
            </a:r>
            <a:r>
              <a:rPr dirty="0" err="1"/>
              <a:t>firem</a:t>
            </a:r>
            <a:r>
              <a:rPr dirty="0"/>
              <a:t> v </a:t>
            </a:r>
            <a:r>
              <a:rPr dirty="0" err="1"/>
              <a:t>důsledku</a:t>
            </a:r>
            <a:r>
              <a:rPr dirty="0"/>
              <a:t> </a:t>
            </a:r>
            <a:r>
              <a:rPr dirty="0" err="1"/>
              <a:t>pandemie</a:t>
            </a:r>
            <a:r>
              <a:rPr dirty="0"/>
              <a:t> </a:t>
            </a:r>
            <a:r>
              <a:rPr lang="cs-CZ" dirty="0"/>
              <a:t>klesly v roce 2020 </a:t>
            </a:r>
            <a:r>
              <a:rPr dirty="0" err="1"/>
              <a:t>tržby</a:t>
            </a:r>
            <a:r>
              <a:rPr dirty="0"/>
              <a:t>, </a:t>
            </a:r>
            <a:r>
              <a:rPr dirty="0" err="1"/>
              <a:t>často</a:t>
            </a:r>
            <a:r>
              <a:rPr dirty="0"/>
              <a:t> </a:t>
            </a:r>
            <a:r>
              <a:rPr lang="cs-CZ" dirty="0"/>
              <a:t>zásadně</a:t>
            </a:r>
            <a:endParaRPr dirty="0"/>
          </a:p>
          <a:p>
            <a:pPr>
              <a:spcAft>
                <a:spcPts val="600"/>
              </a:spcAft>
              <a:defRPr sz="2200" b="1">
                <a:latin typeface="Neue Haas Grotesk Display Pro 5"/>
                <a:ea typeface="Neue Haas Grotesk Display Pro 5"/>
                <a:cs typeface="Neue Haas Grotesk Display Pro 5"/>
                <a:sym typeface="Neue Haas Grotesk Display Pro 5"/>
              </a:defRPr>
            </a:pPr>
            <a:r>
              <a:rPr dirty="0" err="1"/>
              <a:t>Mentoři</a:t>
            </a:r>
            <a:r>
              <a:rPr dirty="0"/>
              <a:t> &amp; </a:t>
            </a:r>
            <a:r>
              <a:rPr dirty="0" err="1"/>
              <a:t>Experti</a:t>
            </a:r>
            <a:r>
              <a:rPr b="0" dirty="0"/>
              <a:t>:</a:t>
            </a:r>
          </a:p>
          <a:p>
            <a:pPr marL="342900" indent="-342900">
              <a:spcAft>
                <a:spcPts val="600"/>
              </a:spcAft>
              <a:buClr>
                <a:srgbClr val="DC0000"/>
              </a:buClr>
              <a:buSzPct val="100000"/>
              <a:buChar char="▪"/>
              <a:defRPr sz="2200">
                <a:latin typeface="Neue Haas Grotesk Display Pro 5"/>
                <a:ea typeface="Neue Haas Grotesk Display Pro 5"/>
                <a:cs typeface="Neue Haas Grotesk Display Pro 5"/>
                <a:sym typeface="Neue Haas Grotesk Display Pro 5"/>
              </a:defRPr>
            </a:pPr>
            <a:r>
              <a:rPr dirty="0" err="1"/>
              <a:t>Celkem</a:t>
            </a:r>
            <a:r>
              <a:rPr dirty="0"/>
              <a:t> se </a:t>
            </a:r>
            <a:r>
              <a:rPr dirty="0" err="1"/>
              <a:t>zapojilo</a:t>
            </a:r>
            <a:r>
              <a:rPr dirty="0"/>
              <a:t> </a:t>
            </a:r>
            <a:r>
              <a:rPr dirty="0" err="1"/>
              <a:t>přes</a:t>
            </a:r>
            <a:r>
              <a:rPr dirty="0"/>
              <a:t> 142 </a:t>
            </a:r>
            <a:r>
              <a:rPr dirty="0" err="1"/>
              <a:t>mentorů</a:t>
            </a:r>
            <a:r>
              <a:rPr dirty="0"/>
              <a:t> </a:t>
            </a:r>
            <a:r>
              <a:rPr lang="cs-CZ" dirty="0"/>
              <a:t>(špičkových podnikatelů a seniorních manažerů)</a:t>
            </a:r>
          </a:p>
          <a:p>
            <a:pPr marL="342900" indent="-342900">
              <a:spcAft>
                <a:spcPts val="600"/>
              </a:spcAft>
              <a:buClr>
                <a:srgbClr val="DC0000"/>
              </a:buClr>
              <a:buSzPct val="100000"/>
              <a:buChar char="▪"/>
              <a:defRPr sz="2200">
                <a:latin typeface="Neue Haas Grotesk Display Pro 5"/>
                <a:ea typeface="Neue Haas Grotesk Display Pro 5"/>
                <a:cs typeface="Neue Haas Grotesk Display Pro 5"/>
                <a:sym typeface="Neue Haas Grotesk Display Pro 5"/>
              </a:defRPr>
            </a:pPr>
            <a:r>
              <a:rPr lang="cs-CZ" dirty="0"/>
              <a:t>Celkem se zapojilo </a:t>
            </a:r>
            <a:r>
              <a:rPr dirty="0"/>
              <a:t>115 </a:t>
            </a:r>
            <a:r>
              <a:rPr dirty="0" err="1"/>
              <a:t>expertů</a:t>
            </a:r>
            <a:r>
              <a:rPr lang="cs-CZ" dirty="0"/>
              <a:t> (předních odborníků na témata) </a:t>
            </a:r>
          </a:p>
          <a:p>
            <a:pPr marL="342900" indent="-342900">
              <a:spcAft>
                <a:spcPts val="600"/>
              </a:spcAft>
              <a:buClr>
                <a:srgbClr val="DC0000"/>
              </a:buClr>
              <a:buSzPct val="100000"/>
              <a:buChar char="▪"/>
              <a:defRPr sz="2200">
                <a:latin typeface="Neue Haas Grotesk Display Pro 5"/>
                <a:ea typeface="Neue Haas Grotesk Display Pro 5"/>
                <a:cs typeface="Neue Haas Grotesk Display Pro 5"/>
                <a:sym typeface="Neue Haas Grotesk Display Pro 5"/>
              </a:defRPr>
            </a:pPr>
            <a:r>
              <a:rPr lang="cs-CZ" dirty="0"/>
              <a:t>Všichni vykonávali svou činnost pro bono</a:t>
            </a:r>
            <a:endParaRPr dirty="0"/>
          </a:p>
          <a:p>
            <a:pPr>
              <a:spcAft>
                <a:spcPts val="600"/>
              </a:spcAft>
              <a:defRPr sz="2200" b="1">
                <a:latin typeface="Neue Haas Grotesk Display Pro 5"/>
                <a:ea typeface="Neue Haas Grotesk Display Pro 5"/>
                <a:cs typeface="Neue Haas Grotesk Display Pro 5"/>
                <a:sym typeface="Neue Haas Grotesk Display Pro 5"/>
              </a:defRPr>
            </a:pPr>
            <a:r>
              <a:rPr lang="cs-CZ" dirty="0"/>
              <a:t>Školení </a:t>
            </a:r>
            <a:r>
              <a:rPr dirty="0"/>
              <a:t>&amp; </a:t>
            </a:r>
            <a:r>
              <a:rPr dirty="0" err="1"/>
              <a:t>akce</a:t>
            </a:r>
            <a:r>
              <a:rPr b="0" dirty="0"/>
              <a:t>:</a:t>
            </a:r>
          </a:p>
          <a:p>
            <a:pPr marL="342900" indent="-342900">
              <a:spcAft>
                <a:spcPts val="600"/>
              </a:spcAft>
              <a:buClr>
                <a:srgbClr val="DC0000"/>
              </a:buClr>
              <a:buSzPct val="100000"/>
              <a:buChar char="▪"/>
              <a:defRPr sz="2200">
                <a:latin typeface="Neue Haas Grotesk Display Pro 5"/>
                <a:ea typeface="Neue Haas Grotesk Display Pro 5"/>
                <a:cs typeface="Neue Haas Grotesk Display Pro 5"/>
                <a:sym typeface="Neue Haas Grotesk Display Pro 5"/>
              </a:defRPr>
            </a:pPr>
            <a:r>
              <a:rPr dirty="0" err="1"/>
              <a:t>Proběhlo</a:t>
            </a:r>
            <a:r>
              <a:rPr dirty="0"/>
              <a:t> 81 </a:t>
            </a:r>
            <a:r>
              <a:rPr lang="cs-CZ" dirty="0"/>
              <a:t>školení, workshopů a dalších akcí</a:t>
            </a:r>
            <a:endParaRPr dirty="0"/>
          </a:p>
          <a:p>
            <a:pPr marL="342900" indent="-342900">
              <a:spcAft>
                <a:spcPts val="600"/>
              </a:spcAft>
              <a:buClr>
                <a:srgbClr val="DC0000"/>
              </a:buClr>
              <a:buSzPct val="100000"/>
              <a:buChar char="▪"/>
              <a:defRPr sz="2200">
                <a:latin typeface="Neue Haas Grotesk Display Pro 5"/>
                <a:ea typeface="Neue Haas Grotesk Display Pro 5"/>
                <a:cs typeface="Neue Haas Grotesk Display Pro 5"/>
                <a:sym typeface="Neue Haas Grotesk Display Pro 5"/>
              </a:defRPr>
            </a:pPr>
            <a:r>
              <a:rPr lang="cs-CZ" dirty="0"/>
              <a:t>Celková účast cca </a:t>
            </a:r>
            <a:r>
              <a:rPr dirty="0"/>
              <a:t>860 </a:t>
            </a:r>
            <a:r>
              <a:rPr dirty="0" err="1"/>
              <a:t>osob</a:t>
            </a:r>
            <a:r>
              <a:rPr lang="cs-CZ" dirty="0"/>
              <a:t> (každý účastník průměrně využil 7 školení a dalších akcí)</a:t>
            </a:r>
            <a:endParaRPr dirty="0"/>
          </a:p>
        </p:txBody>
      </p:sp>
      <p:sp>
        <p:nvSpPr>
          <p:cNvPr id="146" name="object 4"/>
          <p:cNvSpPr txBox="1"/>
          <p:nvPr/>
        </p:nvSpPr>
        <p:spPr>
          <a:xfrm>
            <a:off x="396494" y="2143762"/>
            <a:ext cx="5633722" cy="30532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marR="238759" indent="12700">
              <a:lnSpc>
                <a:spcPct val="77600"/>
              </a:lnSpc>
              <a:spcBef>
                <a:spcPts val="1200"/>
              </a:spcBef>
              <a:defRPr sz="4800" spc="-25">
                <a:solidFill>
                  <a:srgbClr val="DC0000"/>
                </a:solidFill>
                <a:latin typeface="Neue Haas Grotesk Display Pro 5"/>
                <a:ea typeface="Neue Haas Grotesk Display Pro 5"/>
                <a:cs typeface="Neue Haas Grotesk Display Pro 5"/>
                <a:sym typeface="Neue Haas Grotesk Display Pro 5"/>
              </a:defRPr>
            </a:pPr>
            <a:r>
              <a:rPr lang="cs-CZ" dirty="0"/>
              <a:t>Pilotní běh programu </a:t>
            </a:r>
          </a:p>
          <a:p>
            <a:pPr marR="238759" indent="12700">
              <a:lnSpc>
                <a:spcPct val="77600"/>
              </a:lnSpc>
              <a:spcBef>
                <a:spcPts val="1200"/>
              </a:spcBef>
              <a:defRPr sz="4800" spc="-25">
                <a:solidFill>
                  <a:srgbClr val="DC0000"/>
                </a:solidFill>
                <a:latin typeface="Neue Haas Grotesk Display Pro 5"/>
                <a:ea typeface="Neue Haas Grotesk Display Pro 5"/>
                <a:cs typeface="Neue Haas Grotesk Display Pro 5"/>
                <a:sym typeface="Neue Haas Grotesk Display Pro 5"/>
              </a:defRPr>
            </a:pPr>
            <a:r>
              <a:rPr lang="cs-CZ" dirty="0"/>
              <a:t>(03/2021 – 07/2021) byl jednoznačný úspěch, koncept funguje</a:t>
            </a:r>
            <a:endParaRPr dirty="0"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object 2"/>
          <p:cNvSpPr/>
          <p:nvPr/>
        </p:nvSpPr>
        <p:spPr>
          <a:xfrm>
            <a:off x="396494" y="5919655"/>
            <a:ext cx="5582439" cy="0"/>
          </a:xfrm>
          <a:prstGeom prst="line">
            <a:avLst/>
          </a:prstGeom>
          <a:ln w="25400">
            <a:solidFill>
              <a:srgbClr val="DC000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15" name="object 3"/>
          <p:cNvSpPr/>
          <p:nvPr/>
        </p:nvSpPr>
        <p:spPr>
          <a:xfrm>
            <a:off x="409193" y="1734966"/>
            <a:ext cx="5582439" cy="1"/>
          </a:xfrm>
          <a:prstGeom prst="line">
            <a:avLst/>
          </a:prstGeom>
          <a:ln w="76200">
            <a:solidFill>
              <a:srgbClr val="DC0000"/>
            </a:solidFill>
          </a:ln>
        </p:spPr>
        <p:txBody>
          <a:bodyPr lIns="45719" rIns="45719"/>
          <a:lstStyle/>
          <a:p>
            <a:endParaRPr/>
          </a:p>
        </p:txBody>
      </p:sp>
      <p:grpSp>
        <p:nvGrpSpPr>
          <p:cNvPr id="231" name="Skupina 14"/>
          <p:cNvGrpSpPr/>
          <p:nvPr/>
        </p:nvGrpSpPr>
        <p:grpSpPr>
          <a:xfrm>
            <a:off x="409194" y="477048"/>
            <a:ext cx="1859712" cy="754637"/>
            <a:chOff x="0" y="0"/>
            <a:chExt cx="1859711" cy="754636"/>
          </a:xfrm>
        </p:grpSpPr>
        <p:grpSp>
          <p:nvGrpSpPr>
            <p:cNvPr id="224" name="object 5"/>
            <p:cNvGrpSpPr/>
            <p:nvPr/>
          </p:nvGrpSpPr>
          <p:grpSpPr>
            <a:xfrm>
              <a:off x="886502" y="274854"/>
              <a:ext cx="973210" cy="204929"/>
              <a:chOff x="0" y="0"/>
              <a:chExt cx="973209" cy="204927"/>
            </a:xfrm>
          </p:grpSpPr>
          <p:sp>
            <p:nvSpPr>
              <p:cNvPr id="216" name="Shape"/>
              <p:cNvSpPr/>
              <p:nvPr/>
            </p:nvSpPr>
            <p:spPr>
              <a:xfrm>
                <a:off x="0" y="0"/>
                <a:ext cx="178280" cy="20044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936"/>
                    </a:moveTo>
                    <a:lnTo>
                      <a:pt x="20789" y="6437"/>
                    </a:lnTo>
                    <a:lnTo>
                      <a:pt x="19485" y="4471"/>
                    </a:lnTo>
                    <a:lnTo>
                      <a:pt x="18500" y="2988"/>
                    </a:lnTo>
                    <a:lnTo>
                      <a:pt x="15521" y="1135"/>
                    </a:lnTo>
                    <a:lnTo>
                      <a:pt x="15521" y="10936"/>
                    </a:lnTo>
                    <a:lnTo>
                      <a:pt x="15140" y="13568"/>
                    </a:lnTo>
                    <a:lnTo>
                      <a:pt x="14010" y="15502"/>
                    </a:lnTo>
                    <a:lnTo>
                      <a:pt x="12139" y="16693"/>
                    </a:lnTo>
                    <a:lnTo>
                      <a:pt x="9542" y="17099"/>
                    </a:lnTo>
                    <a:lnTo>
                      <a:pt x="6009" y="17099"/>
                    </a:lnTo>
                    <a:lnTo>
                      <a:pt x="6009" y="4471"/>
                    </a:lnTo>
                    <a:lnTo>
                      <a:pt x="9610" y="4471"/>
                    </a:lnTo>
                    <a:lnTo>
                      <a:pt x="12125" y="4929"/>
                    </a:lnTo>
                    <a:lnTo>
                      <a:pt x="13979" y="6230"/>
                    </a:lnTo>
                    <a:lnTo>
                      <a:pt x="15129" y="8268"/>
                    </a:lnTo>
                    <a:lnTo>
                      <a:pt x="15521" y="10936"/>
                    </a:lnTo>
                    <a:lnTo>
                      <a:pt x="15521" y="1135"/>
                    </a:lnTo>
                    <a:lnTo>
                      <a:pt x="14953" y="779"/>
                    </a:lnTo>
                    <a:lnTo>
                      <a:pt x="10359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9985" y="21600"/>
                    </a:lnTo>
                    <a:lnTo>
                      <a:pt x="19194" y="18034"/>
                    </a:lnTo>
                    <a:lnTo>
                      <a:pt x="19807" y="17099"/>
                    </a:lnTo>
                    <a:lnTo>
                      <a:pt x="20515" y="16024"/>
                    </a:lnTo>
                    <a:lnTo>
                      <a:pt x="21323" y="13643"/>
                    </a:lnTo>
                    <a:lnTo>
                      <a:pt x="21600" y="10936"/>
                    </a:lnTo>
                    <a:close/>
                  </a:path>
                </a:pathLst>
              </a:custGeom>
              <a:solidFill>
                <a:srgbClr val="DC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17" name="Shape"/>
              <p:cNvSpPr/>
              <p:nvPr/>
            </p:nvSpPr>
            <p:spPr>
              <a:xfrm>
                <a:off x="186384" y="58578"/>
                <a:ext cx="153344" cy="14635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88"/>
                    </a:moveTo>
                    <a:lnTo>
                      <a:pt x="15254" y="31"/>
                    </a:lnTo>
                    <a:lnTo>
                      <a:pt x="15085" y="0"/>
                    </a:lnTo>
                    <a:lnTo>
                      <a:pt x="15085" y="10388"/>
                    </a:lnTo>
                    <a:lnTo>
                      <a:pt x="14805" y="13015"/>
                    </a:lnTo>
                    <a:lnTo>
                      <a:pt x="13986" y="15040"/>
                    </a:lnTo>
                    <a:lnTo>
                      <a:pt x="12636" y="16341"/>
                    </a:lnTo>
                    <a:lnTo>
                      <a:pt x="10782" y="16801"/>
                    </a:lnTo>
                    <a:lnTo>
                      <a:pt x="8931" y="16341"/>
                    </a:lnTo>
                    <a:lnTo>
                      <a:pt x="7598" y="15040"/>
                    </a:lnTo>
                    <a:lnTo>
                      <a:pt x="6788" y="13015"/>
                    </a:lnTo>
                    <a:lnTo>
                      <a:pt x="6515" y="10388"/>
                    </a:lnTo>
                    <a:lnTo>
                      <a:pt x="6788" y="7757"/>
                    </a:lnTo>
                    <a:lnTo>
                      <a:pt x="7598" y="5715"/>
                    </a:lnTo>
                    <a:lnTo>
                      <a:pt x="8931" y="4400"/>
                    </a:lnTo>
                    <a:lnTo>
                      <a:pt x="10782" y="3930"/>
                    </a:lnTo>
                    <a:lnTo>
                      <a:pt x="12636" y="4400"/>
                    </a:lnTo>
                    <a:lnTo>
                      <a:pt x="13986" y="5715"/>
                    </a:lnTo>
                    <a:lnTo>
                      <a:pt x="14805" y="7757"/>
                    </a:lnTo>
                    <a:lnTo>
                      <a:pt x="15085" y="10388"/>
                    </a:lnTo>
                    <a:lnTo>
                      <a:pt x="15085" y="0"/>
                    </a:lnTo>
                    <a:lnTo>
                      <a:pt x="2983" y="2393"/>
                    </a:lnTo>
                    <a:lnTo>
                      <a:pt x="0" y="10388"/>
                    </a:lnTo>
                    <a:lnTo>
                      <a:pt x="781" y="14828"/>
                    </a:lnTo>
                    <a:lnTo>
                      <a:pt x="2983" y="18383"/>
                    </a:lnTo>
                    <a:lnTo>
                      <a:pt x="6398" y="20745"/>
                    </a:lnTo>
                    <a:lnTo>
                      <a:pt x="10821" y="21600"/>
                    </a:lnTo>
                    <a:lnTo>
                      <a:pt x="15254" y="20745"/>
                    </a:lnTo>
                    <a:lnTo>
                      <a:pt x="18653" y="18383"/>
                    </a:lnTo>
                    <a:lnTo>
                      <a:pt x="19622" y="16801"/>
                    </a:lnTo>
                    <a:lnTo>
                      <a:pt x="20832" y="14828"/>
                    </a:lnTo>
                    <a:lnTo>
                      <a:pt x="21600" y="10388"/>
                    </a:lnTo>
                    <a:close/>
                  </a:path>
                </a:pathLst>
              </a:custGeom>
              <a:solidFill>
                <a:srgbClr val="DC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18" name="Shape"/>
              <p:cNvSpPr/>
              <p:nvPr/>
            </p:nvSpPr>
            <p:spPr>
              <a:xfrm>
                <a:off x="305806" y="483"/>
                <a:ext cx="166806" cy="2008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4469"/>
                    </a:lnTo>
                    <a:lnTo>
                      <a:pt x="7550" y="4469"/>
                    </a:lnTo>
                    <a:lnTo>
                      <a:pt x="7550" y="21600"/>
                    </a:lnTo>
                    <a:lnTo>
                      <a:pt x="13975" y="21600"/>
                    </a:lnTo>
                    <a:lnTo>
                      <a:pt x="13975" y="4469"/>
                    </a:lnTo>
                    <a:lnTo>
                      <a:pt x="21600" y="446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DC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19" name="Shape"/>
              <p:cNvSpPr/>
              <p:nvPr/>
            </p:nvSpPr>
            <p:spPr>
              <a:xfrm>
                <a:off x="438923" y="58578"/>
                <a:ext cx="153344" cy="14635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88"/>
                    </a:moveTo>
                    <a:lnTo>
                      <a:pt x="20832" y="5947"/>
                    </a:lnTo>
                    <a:lnTo>
                      <a:pt x="19596" y="3930"/>
                    </a:lnTo>
                    <a:lnTo>
                      <a:pt x="18656" y="2393"/>
                    </a:lnTo>
                    <a:lnTo>
                      <a:pt x="15254" y="31"/>
                    </a:lnTo>
                    <a:lnTo>
                      <a:pt x="15085" y="0"/>
                    </a:lnTo>
                    <a:lnTo>
                      <a:pt x="15085" y="10388"/>
                    </a:lnTo>
                    <a:lnTo>
                      <a:pt x="14809" y="13015"/>
                    </a:lnTo>
                    <a:lnTo>
                      <a:pt x="13986" y="15040"/>
                    </a:lnTo>
                    <a:lnTo>
                      <a:pt x="12639" y="16341"/>
                    </a:lnTo>
                    <a:lnTo>
                      <a:pt x="10782" y="16801"/>
                    </a:lnTo>
                    <a:lnTo>
                      <a:pt x="8935" y="16341"/>
                    </a:lnTo>
                    <a:lnTo>
                      <a:pt x="7598" y="15040"/>
                    </a:lnTo>
                    <a:lnTo>
                      <a:pt x="6788" y="13015"/>
                    </a:lnTo>
                    <a:lnTo>
                      <a:pt x="6515" y="10388"/>
                    </a:lnTo>
                    <a:lnTo>
                      <a:pt x="6788" y="7757"/>
                    </a:lnTo>
                    <a:lnTo>
                      <a:pt x="7598" y="5715"/>
                    </a:lnTo>
                    <a:lnTo>
                      <a:pt x="8935" y="4400"/>
                    </a:lnTo>
                    <a:lnTo>
                      <a:pt x="10782" y="3930"/>
                    </a:lnTo>
                    <a:lnTo>
                      <a:pt x="12639" y="4400"/>
                    </a:lnTo>
                    <a:lnTo>
                      <a:pt x="13986" y="5715"/>
                    </a:lnTo>
                    <a:lnTo>
                      <a:pt x="14809" y="7757"/>
                    </a:lnTo>
                    <a:lnTo>
                      <a:pt x="15085" y="10388"/>
                    </a:lnTo>
                    <a:lnTo>
                      <a:pt x="15085" y="0"/>
                    </a:lnTo>
                    <a:lnTo>
                      <a:pt x="2983" y="2393"/>
                    </a:lnTo>
                    <a:lnTo>
                      <a:pt x="0" y="10388"/>
                    </a:lnTo>
                    <a:lnTo>
                      <a:pt x="781" y="14828"/>
                    </a:lnTo>
                    <a:lnTo>
                      <a:pt x="2983" y="18383"/>
                    </a:lnTo>
                    <a:lnTo>
                      <a:pt x="6401" y="20745"/>
                    </a:lnTo>
                    <a:lnTo>
                      <a:pt x="10821" y="21600"/>
                    </a:lnTo>
                    <a:lnTo>
                      <a:pt x="15254" y="20745"/>
                    </a:lnTo>
                    <a:lnTo>
                      <a:pt x="18656" y="18383"/>
                    </a:lnTo>
                    <a:lnTo>
                      <a:pt x="19622" y="16801"/>
                    </a:lnTo>
                    <a:lnTo>
                      <a:pt x="20832" y="14828"/>
                    </a:lnTo>
                    <a:lnTo>
                      <a:pt x="21600" y="10388"/>
                    </a:lnTo>
                    <a:close/>
                  </a:path>
                </a:pathLst>
              </a:custGeom>
              <a:solidFill>
                <a:srgbClr val="DC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0" name="Shape"/>
              <p:cNvSpPr/>
              <p:nvPr/>
            </p:nvSpPr>
            <p:spPr>
              <a:xfrm>
                <a:off x="607113" y="0"/>
                <a:ext cx="139050" cy="20044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1540"/>
                    </a:moveTo>
                    <a:lnTo>
                      <a:pt x="21076" y="9171"/>
                    </a:lnTo>
                    <a:lnTo>
                      <a:pt x="19555" y="7318"/>
                    </a:lnTo>
                    <a:lnTo>
                      <a:pt x="17116" y="6111"/>
                    </a:lnTo>
                    <a:lnTo>
                      <a:pt x="13849" y="5678"/>
                    </a:lnTo>
                    <a:lnTo>
                      <a:pt x="11740" y="5840"/>
                    </a:lnTo>
                    <a:lnTo>
                      <a:pt x="9986" y="6303"/>
                    </a:lnTo>
                    <a:lnTo>
                      <a:pt x="8508" y="7044"/>
                    </a:lnTo>
                    <a:lnTo>
                      <a:pt x="7227" y="8034"/>
                    </a:lnTo>
                    <a:lnTo>
                      <a:pt x="7098" y="8034"/>
                    </a:lnTo>
                    <a:lnTo>
                      <a:pt x="7098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7098" y="21600"/>
                    </a:lnTo>
                    <a:lnTo>
                      <a:pt x="7098" y="11145"/>
                    </a:lnTo>
                    <a:lnTo>
                      <a:pt x="8666" y="9788"/>
                    </a:lnTo>
                    <a:lnTo>
                      <a:pt x="13325" y="9788"/>
                    </a:lnTo>
                    <a:lnTo>
                      <a:pt x="14502" y="10906"/>
                    </a:lnTo>
                    <a:lnTo>
                      <a:pt x="14502" y="21600"/>
                    </a:lnTo>
                    <a:lnTo>
                      <a:pt x="21600" y="21600"/>
                    </a:lnTo>
                    <a:lnTo>
                      <a:pt x="21600" y="11540"/>
                    </a:lnTo>
                    <a:close/>
                  </a:path>
                </a:pathLst>
              </a:custGeom>
              <a:solidFill>
                <a:srgbClr val="DC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1" name="Shape"/>
              <p:cNvSpPr/>
              <p:nvPr/>
            </p:nvSpPr>
            <p:spPr>
              <a:xfrm>
                <a:off x="759323" y="58578"/>
                <a:ext cx="153345" cy="14635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88"/>
                    </a:moveTo>
                    <a:lnTo>
                      <a:pt x="15254" y="31"/>
                    </a:lnTo>
                    <a:lnTo>
                      <a:pt x="15085" y="0"/>
                    </a:lnTo>
                    <a:lnTo>
                      <a:pt x="15085" y="10388"/>
                    </a:lnTo>
                    <a:lnTo>
                      <a:pt x="14805" y="13015"/>
                    </a:lnTo>
                    <a:lnTo>
                      <a:pt x="13982" y="15040"/>
                    </a:lnTo>
                    <a:lnTo>
                      <a:pt x="12636" y="16341"/>
                    </a:lnTo>
                    <a:lnTo>
                      <a:pt x="10782" y="16801"/>
                    </a:lnTo>
                    <a:lnTo>
                      <a:pt x="8931" y="16341"/>
                    </a:lnTo>
                    <a:lnTo>
                      <a:pt x="7595" y="15040"/>
                    </a:lnTo>
                    <a:lnTo>
                      <a:pt x="6785" y="13015"/>
                    </a:lnTo>
                    <a:lnTo>
                      <a:pt x="6515" y="10388"/>
                    </a:lnTo>
                    <a:lnTo>
                      <a:pt x="6785" y="7757"/>
                    </a:lnTo>
                    <a:lnTo>
                      <a:pt x="7595" y="5715"/>
                    </a:lnTo>
                    <a:lnTo>
                      <a:pt x="8931" y="4400"/>
                    </a:lnTo>
                    <a:lnTo>
                      <a:pt x="10782" y="3930"/>
                    </a:lnTo>
                    <a:lnTo>
                      <a:pt x="12636" y="4400"/>
                    </a:lnTo>
                    <a:lnTo>
                      <a:pt x="13982" y="5715"/>
                    </a:lnTo>
                    <a:lnTo>
                      <a:pt x="14805" y="7757"/>
                    </a:lnTo>
                    <a:lnTo>
                      <a:pt x="15085" y="10388"/>
                    </a:lnTo>
                    <a:lnTo>
                      <a:pt x="15085" y="0"/>
                    </a:lnTo>
                    <a:lnTo>
                      <a:pt x="2983" y="2393"/>
                    </a:lnTo>
                    <a:lnTo>
                      <a:pt x="0" y="10388"/>
                    </a:lnTo>
                    <a:lnTo>
                      <a:pt x="781" y="14828"/>
                    </a:lnTo>
                    <a:lnTo>
                      <a:pt x="2983" y="18383"/>
                    </a:lnTo>
                    <a:lnTo>
                      <a:pt x="6398" y="20745"/>
                    </a:lnTo>
                    <a:lnTo>
                      <a:pt x="10821" y="21600"/>
                    </a:lnTo>
                    <a:lnTo>
                      <a:pt x="15254" y="20745"/>
                    </a:lnTo>
                    <a:lnTo>
                      <a:pt x="18653" y="18383"/>
                    </a:lnTo>
                    <a:lnTo>
                      <a:pt x="19622" y="16801"/>
                    </a:lnTo>
                    <a:lnTo>
                      <a:pt x="20832" y="14828"/>
                    </a:lnTo>
                    <a:lnTo>
                      <a:pt x="21600" y="10388"/>
                    </a:lnTo>
                    <a:close/>
                  </a:path>
                </a:pathLst>
              </a:custGeom>
              <a:solidFill>
                <a:srgbClr val="DC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2" name="Shape"/>
              <p:cNvSpPr/>
              <p:nvPr/>
            </p:nvSpPr>
            <p:spPr>
              <a:xfrm>
                <a:off x="925828" y="0"/>
                <a:ext cx="47105" cy="1348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7589"/>
                    </a:ln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758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DC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3" name="Square"/>
              <p:cNvSpPr/>
              <p:nvPr/>
            </p:nvSpPr>
            <p:spPr>
              <a:xfrm>
                <a:off x="925550" y="153342"/>
                <a:ext cx="47660" cy="47106"/>
              </a:xfrm>
              <a:prstGeom prst="rect">
                <a:avLst/>
              </a:prstGeom>
              <a:solidFill>
                <a:srgbClr val="DC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230" name="object 6"/>
            <p:cNvGrpSpPr/>
            <p:nvPr/>
          </p:nvGrpSpPr>
          <p:grpSpPr>
            <a:xfrm>
              <a:off x="-1" y="0"/>
              <a:ext cx="672344" cy="754637"/>
              <a:chOff x="0" y="0"/>
              <a:chExt cx="672342" cy="754636"/>
            </a:xfrm>
          </p:grpSpPr>
          <p:sp>
            <p:nvSpPr>
              <p:cNvPr id="225" name="Shape"/>
              <p:cNvSpPr/>
              <p:nvPr/>
            </p:nvSpPr>
            <p:spPr>
              <a:xfrm>
                <a:off x="208736" y="132652"/>
                <a:ext cx="463607" cy="62198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361" y="0"/>
                    </a:moveTo>
                    <a:lnTo>
                      <a:pt x="0" y="0"/>
                    </a:lnTo>
                    <a:lnTo>
                      <a:pt x="1147" y="2830"/>
                    </a:lnTo>
                    <a:lnTo>
                      <a:pt x="3513" y="5115"/>
                    </a:lnTo>
                    <a:lnTo>
                      <a:pt x="6815" y="6642"/>
                    </a:lnTo>
                    <a:lnTo>
                      <a:pt x="10767" y="7198"/>
                    </a:lnTo>
                    <a:lnTo>
                      <a:pt x="14068" y="7696"/>
                    </a:lnTo>
                    <a:lnTo>
                      <a:pt x="16767" y="9054"/>
                    </a:lnTo>
                    <a:lnTo>
                      <a:pt x="18588" y="11065"/>
                    </a:lnTo>
                    <a:lnTo>
                      <a:pt x="19256" y="13525"/>
                    </a:lnTo>
                    <a:lnTo>
                      <a:pt x="18588" y="15986"/>
                    </a:lnTo>
                    <a:lnTo>
                      <a:pt x="16767" y="17997"/>
                    </a:lnTo>
                    <a:lnTo>
                      <a:pt x="14068" y="19355"/>
                    </a:lnTo>
                    <a:lnTo>
                      <a:pt x="10767" y="19853"/>
                    </a:lnTo>
                    <a:lnTo>
                      <a:pt x="10767" y="21600"/>
                    </a:lnTo>
                    <a:lnTo>
                      <a:pt x="14979" y="20964"/>
                    </a:lnTo>
                    <a:lnTo>
                      <a:pt x="18423" y="19232"/>
                    </a:lnTo>
                    <a:lnTo>
                      <a:pt x="20747" y="16665"/>
                    </a:lnTo>
                    <a:lnTo>
                      <a:pt x="21600" y="13525"/>
                    </a:lnTo>
                    <a:lnTo>
                      <a:pt x="21185" y="11308"/>
                    </a:lnTo>
                    <a:lnTo>
                      <a:pt x="20016" y="9326"/>
                    </a:lnTo>
                    <a:lnTo>
                      <a:pt x="18209" y="7664"/>
                    </a:lnTo>
                    <a:lnTo>
                      <a:pt x="15881" y="6409"/>
                    </a:lnTo>
                    <a:lnTo>
                      <a:pt x="18099" y="6409"/>
                    </a:lnTo>
                    <a:lnTo>
                      <a:pt x="18099" y="5446"/>
                    </a:lnTo>
                    <a:lnTo>
                      <a:pt x="10498" y="5446"/>
                    </a:lnTo>
                    <a:lnTo>
                      <a:pt x="7550" y="4977"/>
                    </a:lnTo>
                    <a:lnTo>
                      <a:pt x="5080" y="3816"/>
                    </a:lnTo>
                    <a:lnTo>
                      <a:pt x="3285" y="2108"/>
                    </a:lnTo>
                    <a:lnTo>
                      <a:pt x="2361" y="0"/>
                    </a:lnTo>
                    <a:close/>
                  </a:path>
                </a:pathLst>
              </a:custGeom>
              <a:solidFill>
                <a:srgbClr val="DC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6" name="Shape"/>
              <p:cNvSpPr/>
              <p:nvPr/>
            </p:nvSpPr>
            <p:spPr>
              <a:xfrm>
                <a:off x="104713" y="132652"/>
                <a:ext cx="463955" cy="51828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348" y="0"/>
                    </a:moveTo>
                    <a:lnTo>
                      <a:pt x="0" y="0"/>
                    </a:lnTo>
                    <a:lnTo>
                      <a:pt x="793" y="3473"/>
                    </a:lnTo>
                    <a:lnTo>
                      <a:pt x="2483" y="6576"/>
                    </a:lnTo>
                    <a:lnTo>
                      <a:pt x="4940" y="9193"/>
                    </a:lnTo>
                    <a:lnTo>
                      <a:pt x="8032" y="11208"/>
                    </a:lnTo>
                    <a:lnTo>
                      <a:pt x="11629" y="12502"/>
                    </a:lnTo>
                    <a:lnTo>
                      <a:pt x="15603" y="12959"/>
                    </a:lnTo>
                    <a:lnTo>
                      <a:pt x="17024" y="13217"/>
                    </a:lnTo>
                    <a:lnTo>
                      <a:pt x="18186" y="13919"/>
                    </a:lnTo>
                    <a:lnTo>
                      <a:pt x="18971" y="14959"/>
                    </a:lnTo>
                    <a:lnTo>
                      <a:pt x="19259" y="16231"/>
                    </a:lnTo>
                    <a:lnTo>
                      <a:pt x="18971" y="17504"/>
                    </a:lnTo>
                    <a:lnTo>
                      <a:pt x="18186" y="18544"/>
                    </a:lnTo>
                    <a:lnTo>
                      <a:pt x="17024" y="19246"/>
                    </a:lnTo>
                    <a:lnTo>
                      <a:pt x="15601" y="19504"/>
                    </a:lnTo>
                    <a:lnTo>
                      <a:pt x="15601" y="21600"/>
                    </a:lnTo>
                    <a:lnTo>
                      <a:pt x="17934" y="21177"/>
                    </a:lnTo>
                    <a:lnTo>
                      <a:pt x="19841" y="20026"/>
                    </a:lnTo>
                    <a:lnTo>
                      <a:pt x="21128" y="18319"/>
                    </a:lnTo>
                    <a:lnTo>
                      <a:pt x="21600" y="16231"/>
                    </a:lnTo>
                    <a:lnTo>
                      <a:pt x="21128" y="14144"/>
                    </a:lnTo>
                    <a:lnTo>
                      <a:pt x="19841" y="12437"/>
                    </a:lnTo>
                    <a:lnTo>
                      <a:pt x="17934" y="11285"/>
                    </a:lnTo>
                    <a:lnTo>
                      <a:pt x="15601" y="10863"/>
                    </a:lnTo>
                    <a:lnTo>
                      <a:pt x="11615" y="10316"/>
                    </a:lnTo>
                    <a:lnTo>
                      <a:pt x="8109" y="8790"/>
                    </a:lnTo>
                    <a:lnTo>
                      <a:pt x="5271" y="6450"/>
                    </a:lnTo>
                    <a:lnTo>
                      <a:pt x="3289" y="3464"/>
                    </a:lnTo>
                    <a:lnTo>
                      <a:pt x="2348" y="0"/>
                    </a:lnTo>
                    <a:close/>
                  </a:path>
                </a:pathLst>
              </a:custGeom>
              <a:solidFill>
                <a:srgbClr val="DC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7" name="Shape"/>
              <p:cNvSpPr/>
              <p:nvPr/>
            </p:nvSpPr>
            <p:spPr>
              <a:xfrm>
                <a:off x="0" y="82361"/>
                <a:ext cx="597207" cy="46499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1168"/>
                    </a:lnTo>
                    <a:lnTo>
                      <a:pt x="324" y="5281"/>
                    </a:lnTo>
                    <a:lnTo>
                      <a:pt x="1252" y="9114"/>
                    </a:lnTo>
                    <a:lnTo>
                      <a:pt x="2723" y="12588"/>
                    </a:lnTo>
                    <a:lnTo>
                      <a:pt x="4665" y="15609"/>
                    </a:lnTo>
                    <a:lnTo>
                      <a:pt x="7020" y="18106"/>
                    </a:lnTo>
                    <a:lnTo>
                      <a:pt x="9722" y="19992"/>
                    </a:lnTo>
                    <a:lnTo>
                      <a:pt x="12706" y="21184"/>
                    </a:lnTo>
                    <a:lnTo>
                      <a:pt x="15908" y="21600"/>
                    </a:lnTo>
                    <a:lnTo>
                      <a:pt x="15908" y="19264"/>
                    </a:lnTo>
                    <a:lnTo>
                      <a:pt x="12804" y="18821"/>
                    </a:lnTo>
                    <a:lnTo>
                      <a:pt x="9939" y="17559"/>
                    </a:lnTo>
                    <a:lnTo>
                      <a:pt x="7389" y="15573"/>
                    </a:lnTo>
                    <a:lnTo>
                      <a:pt x="5229" y="12960"/>
                    </a:lnTo>
                    <a:lnTo>
                      <a:pt x="3536" y="9819"/>
                    </a:lnTo>
                    <a:lnTo>
                      <a:pt x="2383" y="6245"/>
                    </a:lnTo>
                    <a:lnTo>
                      <a:pt x="1848" y="2336"/>
                    </a:lnTo>
                    <a:lnTo>
                      <a:pt x="21600" y="233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DC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8" name="Rectangle"/>
              <p:cNvSpPr/>
              <p:nvPr/>
            </p:nvSpPr>
            <p:spPr>
              <a:xfrm>
                <a:off x="103651" y="0"/>
                <a:ext cx="336196" cy="50314"/>
              </a:xfrm>
              <a:prstGeom prst="rect">
                <a:avLst/>
              </a:prstGeom>
              <a:solidFill>
                <a:srgbClr val="DC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29" name="Shape"/>
              <p:cNvSpPr/>
              <p:nvPr/>
            </p:nvSpPr>
            <p:spPr>
              <a:xfrm>
                <a:off x="434050" y="132652"/>
                <a:ext cx="163157" cy="15683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942" y="0"/>
                    </a:lnTo>
                    <a:lnTo>
                      <a:pt x="14942" y="5874"/>
                    </a:lnTo>
                    <a:lnTo>
                      <a:pt x="9573" y="7820"/>
                    </a:lnTo>
                    <a:lnTo>
                      <a:pt x="5100" y="11291"/>
                    </a:lnTo>
                    <a:lnTo>
                      <a:pt x="1813" y="15985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493"/>
                    </a:lnTo>
                    <a:lnTo>
                      <a:pt x="8101" y="18493"/>
                    </a:lnTo>
                    <a:lnTo>
                      <a:pt x="9960" y="16041"/>
                    </a:lnTo>
                    <a:lnTo>
                      <a:pt x="12347" y="14146"/>
                    </a:lnTo>
                    <a:lnTo>
                      <a:pt x="15155" y="12922"/>
                    </a:lnTo>
                    <a:lnTo>
                      <a:pt x="18274" y="12489"/>
                    </a:lnTo>
                    <a:lnTo>
                      <a:pt x="21600" y="12489"/>
                    </a:lnTo>
                    <a:lnTo>
                      <a:pt x="2160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</p:grpSp>
      <p:sp>
        <p:nvSpPr>
          <p:cNvPr id="232" name="object 7"/>
          <p:cNvSpPr/>
          <p:nvPr/>
        </p:nvSpPr>
        <p:spPr>
          <a:xfrm>
            <a:off x="396495" y="8091209"/>
            <a:ext cx="15395498" cy="1"/>
          </a:xfrm>
          <a:prstGeom prst="line">
            <a:avLst/>
          </a:prstGeom>
          <a:ln w="12700">
            <a:solidFill>
              <a:srgbClr val="DC000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33" name="object 4"/>
          <p:cNvSpPr txBox="1"/>
          <p:nvPr/>
        </p:nvSpPr>
        <p:spPr>
          <a:xfrm>
            <a:off x="396494" y="2143762"/>
            <a:ext cx="5633722" cy="3457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 marR="238759" indent="12700">
              <a:lnSpc>
                <a:spcPct val="77600"/>
              </a:lnSpc>
              <a:spcBef>
                <a:spcPts val="1200"/>
              </a:spcBef>
              <a:defRPr sz="4800" spc="-25">
                <a:solidFill>
                  <a:srgbClr val="DC0000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r>
              <a:rPr lang="cs-CZ" dirty="0"/>
              <a:t>Příkladů významného rozšíření a posunu podnikání díky programu jsou desítky</a:t>
            </a:r>
            <a:endParaRPr dirty="0"/>
          </a:p>
        </p:txBody>
      </p:sp>
      <p:sp>
        <p:nvSpPr>
          <p:cNvPr id="234" name="object 8"/>
          <p:cNvSpPr txBox="1"/>
          <p:nvPr/>
        </p:nvSpPr>
        <p:spPr>
          <a:xfrm>
            <a:off x="7409993" y="1648122"/>
            <a:ext cx="8382000" cy="61093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>
              <a:spcAft>
                <a:spcPts val="600"/>
              </a:spcAft>
              <a:defRPr sz="1900" b="1">
                <a:latin typeface="Neue Haas Grotesk Display Pro 5"/>
                <a:ea typeface="Neue Haas Grotesk Display Pro 5"/>
                <a:cs typeface="Neue Haas Grotesk Display Pro 5"/>
                <a:sym typeface="Neue Haas Grotesk Display Pro 5"/>
              </a:defRPr>
            </a:pPr>
            <a:r>
              <a:rPr lang="cs-CZ" dirty="0"/>
              <a:t>Martin Kasa</a:t>
            </a:r>
            <a:r>
              <a:rPr lang="cs-CZ" b="0" dirty="0"/>
              <a:t>, Pilulka.cz (mentor) &amp; Alexander Kozin, </a:t>
            </a:r>
            <a:r>
              <a:rPr lang="cs-CZ" dirty="0"/>
              <a:t>Veselá Veverka </a:t>
            </a:r>
          </a:p>
          <a:p>
            <a:pPr marL="285750" indent="-285750">
              <a:spcAft>
                <a:spcPts val="600"/>
              </a:spcAft>
              <a:buClr>
                <a:srgbClr val="DC0000"/>
              </a:buClr>
              <a:buSzPct val="100000"/>
              <a:buChar char="▪"/>
              <a:defRPr sz="1900">
                <a:latin typeface="Neue Haas Grotesk Display Pro 5"/>
                <a:ea typeface="Neue Haas Grotesk Display Pro 5"/>
                <a:cs typeface="Neue Haas Grotesk Display Pro 5"/>
                <a:sym typeface="Neue Haas Grotesk Display Pro 5"/>
              </a:defRPr>
            </a:pPr>
            <a:r>
              <a:rPr lang="cs-CZ" dirty="0"/>
              <a:t>Činnost: maloobchodní prodej sušeného ovoce, oříšků a cukrovinek, vlastní výroba oříškového másla, chystají se pořídit linku na pražení ořechů</a:t>
            </a:r>
            <a:endParaRPr lang="cs-CZ" b="1" dirty="0"/>
          </a:p>
          <a:p>
            <a:pPr marL="285750" indent="-285750">
              <a:spcAft>
                <a:spcPts val="600"/>
              </a:spcAft>
              <a:buClr>
                <a:srgbClr val="DC0000"/>
              </a:buClr>
              <a:buSzPct val="100000"/>
              <a:buChar char="▪"/>
              <a:defRPr sz="1900">
                <a:latin typeface="Neue Haas Grotesk Display Pro 5"/>
                <a:ea typeface="Neue Haas Grotesk Display Pro 5"/>
                <a:cs typeface="Neue Haas Grotesk Display Pro 5"/>
                <a:sym typeface="Neue Haas Grotesk Display Pro 5"/>
              </a:defRPr>
            </a:pPr>
            <a:r>
              <a:rPr lang="cs-CZ" dirty="0"/>
              <a:t>Obsah spolupráce: přechod firmy do online prostředí (e-shop), nezávislost na kamenných prodejnách, rozšíření sortimentu</a:t>
            </a:r>
          </a:p>
          <a:p>
            <a:pPr>
              <a:spcAft>
                <a:spcPts val="600"/>
              </a:spcAft>
              <a:defRPr sz="1900" b="1">
                <a:latin typeface="Neue Haas Grotesk Display Pro 5"/>
                <a:ea typeface="Neue Haas Grotesk Display Pro 5"/>
                <a:cs typeface="Neue Haas Grotesk Display Pro 5"/>
                <a:sym typeface="Neue Haas Grotesk Display Pro 5"/>
              </a:defRPr>
            </a:pPr>
            <a:r>
              <a:rPr lang="cs-CZ" dirty="0"/>
              <a:t>Antonín Kokeš</a:t>
            </a:r>
            <a:r>
              <a:rPr lang="cs-CZ" b="0" dirty="0"/>
              <a:t>, Albi (mentor) &amp; Pavel Láznička, </a:t>
            </a:r>
            <a:r>
              <a:rPr lang="cs-CZ" dirty="0" err="1"/>
              <a:t>Hanibal</a:t>
            </a:r>
            <a:endParaRPr lang="cs-CZ" dirty="0"/>
          </a:p>
          <a:p>
            <a:pPr marL="285750" indent="-285750">
              <a:spcAft>
                <a:spcPts val="600"/>
              </a:spcAft>
              <a:buClr>
                <a:srgbClr val="DC0000"/>
              </a:buClr>
              <a:buSzPct val="100000"/>
              <a:buChar char="▪"/>
              <a:defRPr sz="1900">
                <a:latin typeface="Neue Haas Grotesk Display Pro 5"/>
                <a:ea typeface="Neue Haas Grotesk Display Pro 5"/>
                <a:cs typeface="Neue Haas Grotesk Display Pro 5"/>
                <a:sym typeface="Neue Haas Grotesk Display Pro 5"/>
              </a:defRPr>
            </a:pPr>
            <a:r>
              <a:rPr lang="cs-CZ" dirty="0"/>
              <a:t>Činnost: maloobchodní prodej sportovního sortimentu, 4 kamenné obchody</a:t>
            </a:r>
            <a:endParaRPr lang="cs-CZ" b="1" dirty="0"/>
          </a:p>
          <a:p>
            <a:pPr marL="285750" indent="-285750">
              <a:spcAft>
                <a:spcPts val="600"/>
              </a:spcAft>
              <a:buClr>
                <a:srgbClr val="DC0000"/>
              </a:buClr>
              <a:buSzPct val="100000"/>
              <a:buFontTx/>
              <a:buChar char="▪"/>
              <a:defRPr sz="1900">
                <a:latin typeface="Neue Haas Grotesk Display Pro 5"/>
                <a:ea typeface="Neue Haas Grotesk Display Pro 5"/>
                <a:cs typeface="Neue Haas Grotesk Display Pro 5"/>
                <a:sym typeface="Neue Haas Grotesk Display Pro 5"/>
              </a:defRPr>
            </a:pPr>
            <a:r>
              <a:rPr lang="cs-CZ" sz="1900" dirty="0">
                <a:latin typeface="Neue Haas Grotesk Display Pro 5"/>
              </a:rPr>
              <a:t>Obsah spolupráce: nová nabídka služeb (kurzy, např. </a:t>
            </a:r>
            <a:r>
              <a:rPr lang="cs-CZ" sz="1900" dirty="0" err="1">
                <a:latin typeface="Neue Haas Grotesk Display Pro 5"/>
              </a:rPr>
              <a:t>ferraty</a:t>
            </a:r>
            <a:r>
              <a:rPr lang="cs-CZ" sz="1900" dirty="0">
                <a:latin typeface="Neue Haas Grotesk Display Pro 5"/>
              </a:rPr>
              <a:t>, lavinové kurzy, lyžařské, ledovcová turistika apod.)</a:t>
            </a:r>
          </a:p>
          <a:p>
            <a:pPr>
              <a:spcAft>
                <a:spcPts val="600"/>
              </a:spcAft>
              <a:defRPr sz="1900" b="1">
                <a:latin typeface="Neue Haas Grotesk Display Pro 5"/>
                <a:ea typeface="Neue Haas Grotesk Display Pro 5"/>
                <a:cs typeface="Neue Haas Grotesk Display Pro 5"/>
                <a:sym typeface="Neue Haas Grotesk Display Pro 5"/>
              </a:defRPr>
            </a:pPr>
            <a:r>
              <a:rPr lang="cs-CZ" dirty="0"/>
              <a:t>Michal </a:t>
            </a:r>
            <a:r>
              <a:rPr lang="cs-CZ" dirty="0" err="1"/>
              <a:t>Nýdrle</a:t>
            </a:r>
            <a:r>
              <a:rPr lang="cs-CZ" b="0" dirty="0"/>
              <a:t>, </a:t>
            </a:r>
            <a:r>
              <a:rPr lang="cs-CZ" b="0" dirty="0" err="1"/>
              <a:t>Kindred</a:t>
            </a:r>
            <a:r>
              <a:rPr lang="cs-CZ" b="0" dirty="0"/>
              <a:t> (mentor) &amp; Egor Kolpakov,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Miners</a:t>
            </a:r>
            <a:endParaRPr lang="cs-CZ" b="0" dirty="0"/>
          </a:p>
          <a:p>
            <a:pPr marL="285750" indent="-285750">
              <a:spcAft>
                <a:spcPts val="600"/>
              </a:spcAft>
              <a:buClr>
                <a:srgbClr val="DC0000"/>
              </a:buClr>
              <a:buSzPct val="100000"/>
              <a:buFontTx/>
              <a:buChar char="▪"/>
              <a:defRPr sz="1900">
                <a:latin typeface="Neue Haas Grotesk Display Pro 5"/>
                <a:ea typeface="Neue Haas Grotesk Display Pro 5"/>
                <a:cs typeface="Neue Haas Grotesk Display Pro 5"/>
                <a:sym typeface="Neue Haas Grotesk Display Pro 5"/>
              </a:defRPr>
            </a:pPr>
            <a:r>
              <a:rPr lang="cs-CZ" sz="1900" dirty="0">
                <a:latin typeface="Neue Haas Grotesk Display Pro 5"/>
              </a:rPr>
              <a:t>Činnost: síť kaváren s vlastní pražírnou kávy, v roce 2021 vlastní kompostovatelné kapsule kompatibilní se všemi stroji (Nespresso, Tchibo…) </a:t>
            </a:r>
          </a:p>
          <a:p>
            <a:pPr marL="285750" indent="-285750">
              <a:spcAft>
                <a:spcPts val="600"/>
              </a:spcAft>
              <a:buClr>
                <a:srgbClr val="DC0000"/>
              </a:buClr>
              <a:buSzPct val="100000"/>
              <a:buFontTx/>
              <a:buChar char="▪"/>
              <a:defRPr sz="1900">
                <a:latin typeface="Neue Haas Grotesk Display Pro 5"/>
                <a:ea typeface="Neue Haas Grotesk Display Pro 5"/>
                <a:cs typeface="Neue Haas Grotesk Display Pro 5"/>
                <a:sym typeface="Neue Haas Grotesk Display Pro 5"/>
              </a:defRPr>
            </a:pPr>
            <a:r>
              <a:rPr lang="cs-CZ" sz="1900" dirty="0">
                <a:latin typeface="Neue Haas Grotesk Display Pro 5"/>
              </a:rPr>
              <a:t>Obsah spolupráce: nové produkty, pobočky a rozjezd B2B</a:t>
            </a:r>
          </a:p>
          <a:p>
            <a:pPr>
              <a:spcAft>
                <a:spcPts val="600"/>
              </a:spcAft>
              <a:defRPr sz="1900" b="1">
                <a:latin typeface="Neue Haas Grotesk Display Pro 5"/>
                <a:ea typeface="Neue Haas Grotesk Display Pro 5"/>
                <a:cs typeface="Neue Haas Grotesk Display Pro 5"/>
                <a:sym typeface="Neue Haas Grotesk Display Pro 5"/>
              </a:defRPr>
            </a:pPr>
            <a:r>
              <a:rPr lang="cs-CZ" dirty="0"/>
              <a:t>Pavlína Kouřilová</a:t>
            </a:r>
            <a:r>
              <a:rPr lang="cs-CZ" b="0" dirty="0"/>
              <a:t>, Pražská plynárenská (mentorka) &amp; Kateřina Říhová, </a:t>
            </a:r>
            <a:r>
              <a:rPr lang="cs-CZ" dirty="0"/>
              <a:t>Andělín</a:t>
            </a:r>
          </a:p>
          <a:p>
            <a:pPr marL="285750" indent="-285750">
              <a:spcAft>
                <a:spcPts val="600"/>
              </a:spcAft>
              <a:buClr>
                <a:srgbClr val="DC0000"/>
              </a:buClr>
              <a:buSzPct val="100000"/>
              <a:buFontTx/>
              <a:buChar char="▪"/>
              <a:defRPr sz="1900">
                <a:latin typeface="Neue Haas Grotesk Display Pro 5"/>
                <a:ea typeface="Neue Haas Grotesk Display Pro 5"/>
                <a:cs typeface="Neue Haas Grotesk Display Pro 5"/>
                <a:sym typeface="Neue Haas Grotesk Display Pro 5"/>
              </a:defRPr>
            </a:pPr>
            <a:r>
              <a:rPr lang="cs-CZ" sz="1900" dirty="0">
                <a:latin typeface="Neue Haas Grotesk Display Pro 5"/>
              </a:rPr>
              <a:t>Činnost: babysitting na společenských událostech, animační programy, provozování dětských koutků v restauracích</a:t>
            </a:r>
          </a:p>
          <a:p>
            <a:pPr marL="285750" indent="-285750">
              <a:spcAft>
                <a:spcPts val="600"/>
              </a:spcAft>
              <a:buClr>
                <a:srgbClr val="DC0000"/>
              </a:buClr>
              <a:buSzPct val="100000"/>
              <a:buFontTx/>
              <a:buChar char="▪"/>
              <a:defRPr sz="1900">
                <a:latin typeface="Neue Haas Grotesk Display Pro 5"/>
                <a:ea typeface="Neue Haas Grotesk Display Pro 5"/>
                <a:cs typeface="Neue Haas Grotesk Display Pro 5"/>
                <a:sym typeface="Neue Haas Grotesk Display Pro 5"/>
              </a:defRPr>
            </a:pPr>
            <a:r>
              <a:rPr lang="cs-CZ" sz="1900" dirty="0">
                <a:latin typeface="Neue Haas Grotesk Display Pro 5"/>
              </a:rPr>
              <a:t>Obsah spolupráce: nalezení nových klientů, </a:t>
            </a:r>
            <a:r>
              <a:rPr lang="cs-CZ" sz="1900" dirty="0" err="1">
                <a:latin typeface="Neue Haas Grotesk Display Pro 5"/>
              </a:rPr>
              <a:t>rebranding</a:t>
            </a:r>
            <a:r>
              <a:rPr lang="cs-CZ" sz="1900" dirty="0">
                <a:latin typeface="Neue Haas Grotesk Display Pro 5"/>
              </a:rPr>
              <a:t> a nová marketingová strategie (web, </a:t>
            </a:r>
            <a:r>
              <a:rPr lang="cs-CZ" sz="1900" dirty="0" err="1">
                <a:latin typeface="Neue Haas Grotesk Display Pro 5"/>
              </a:rPr>
              <a:t>SoMe</a:t>
            </a:r>
            <a:r>
              <a:rPr lang="cs-CZ" sz="1900" dirty="0">
                <a:latin typeface="Neue Haas Grotesk Display Pro 5"/>
              </a:rPr>
              <a:t>, atd.)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object 2"/>
          <p:cNvSpPr/>
          <p:nvPr/>
        </p:nvSpPr>
        <p:spPr>
          <a:xfrm>
            <a:off x="409193" y="5281755"/>
            <a:ext cx="5582439" cy="0"/>
          </a:xfrm>
          <a:prstGeom prst="line">
            <a:avLst/>
          </a:prstGeom>
          <a:ln w="25400">
            <a:solidFill>
              <a:srgbClr val="DC000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05" name="object 3"/>
          <p:cNvSpPr/>
          <p:nvPr/>
        </p:nvSpPr>
        <p:spPr>
          <a:xfrm>
            <a:off x="409193" y="1734966"/>
            <a:ext cx="5582439" cy="1"/>
          </a:xfrm>
          <a:prstGeom prst="line">
            <a:avLst/>
          </a:prstGeom>
          <a:ln w="76200">
            <a:solidFill>
              <a:srgbClr val="DC0000"/>
            </a:solidFill>
          </a:ln>
        </p:spPr>
        <p:txBody>
          <a:bodyPr lIns="45719" rIns="45719"/>
          <a:lstStyle/>
          <a:p>
            <a:endParaRPr/>
          </a:p>
        </p:txBody>
      </p:sp>
      <p:grpSp>
        <p:nvGrpSpPr>
          <p:cNvPr id="121" name="Skupina 14"/>
          <p:cNvGrpSpPr/>
          <p:nvPr/>
        </p:nvGrpSpPr>
        <p:grpSpPr>
          <a:xfrm>
            <a:off x="409194" y="477048"/>
            <a:ext cx="1859712" cy="754637"/>
            <a:chOff x="0" y="0"/>
            <a:chExt cx="1859711" cy="754636"/>
          </a:xfrm>
        </p:grpSpPr>
        <p:grpSp>
          <p:nvGrpSpPr>
            <p:cNvPr id="114" name="object 5"/>
            <p:cNvGrpSpPr/>
            <p:nvPr/>
          </p:nvGrpSpPr>
          <p:grpSpPr>
            <a:xfrm>
              <a:off x="886502" y="274854"/>
              <a:ext cx="973210" cy="204929"/>
              <a:chOff x="0" y="0"/>
              <a:chExt cx="973209" cy="204927"/>
            </a:xfrm>
          </p:grpSpPr>
          <p:sp>
            <p:nvSpPr>
              <p:cNvPr id="106" name="Shape"/>
              <p:cNvSpPr/>
              <p:nvPr/>
            </p:nvSpPr>
            <p:spPr>
              <a:xfrm>
                <a:off x="0" y="0"/>
                <a:ext cx="178280" cy="20044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936"/>
                    </a:moveTo>
                    <a:lnTo>
                      <a:pt x="20789" y="6437"/>
                    </a:lnTo>
                    <a:lnTo>
                      <a:pt x="19485" y="4471"/>
                    </a:lnTo>
                    <a:lnTo>
                      <a:pt x="18500" y="2988"/>
                    </a:lnTo>
                    <a:lnTo>
                      <a:pt x="15521" y="1135"/>
                    </a:lnTo>
                    <a:lnTo>
                      <a:pt x="15521" y="10936"/>
                    </a:lnTo>
                    <a:lnTo>
                      <a:pt x="15140" y="13568"/>
                    </a:lnTo>
                    <a:lnTo>
                      <a:pt x="14010" y="15502"/>
                    </a:lnTo>
                    <a:lnTo>
                      <a:pt x="12139" y="16693"/>
                    </a:lnTo>
                    <a:lnTo>
                      <a:pt x="9542" y="17099"/>
                    </a:lnTo>
                    <a:lnTo>
                      <a:pt x="6009" y="17099"/>
                    </a:lnTo>
                    <a:lnTo>
                      <a:pt x="6009" y="4471"/>
                    </a:lnTo>
                    <a:lnTo>
                      <a:pt x="9610" y="4471"/>
                    </a:lnTo>
                    <a:lnTo>
                      <a:pt x="12125" y="4929"/>
                    </a:lnTo>
                    <a:lnTo>
                      <a:pt x="13979" y="6230"/>
                    </a:lnTo>
                    <a:lnTo>
                      <a:pt x="15129" y="8268"/>
                    </a:lnTo>
                    <a:lnTo>
                      <a:pt x="15521" y="10936"/>
                    </a:lnTo>
                    <a:lnTo>
                      <a:pt x="15521" y="1135"/>
                    </a:lnTo>
                    <a:lnTo>
                      <a:pt x="14953" y="779"/>
                    </a:lnTo>
                    <a:lnTo>
                      <a:pt x="10359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9985" y="21600"/>
                    </a:lnTo>
                    <a:lnTo>
                      <a:pt x="19194" y="18034"/>
                    </a:lnTo>
                    <a:lnTo>
                      <a:pt x="19807" y="17099"/>
                    </a:lnTo>
                    <a:lnTo>
                      <a:pt x="20515" y="16024"/>
                    </a:lnTo>
                    <a:lnTo>
                      <a:pt x="21323" y="13643"/>
                    </a:lnTo>
                    <a:lnTo>
                      <a:pt x="21600" y="10936"/>
                    </a:lnTo>
                    <a:close/>
                  </a:path>
                </a:pathLst>
              </a:custGeom>
              <a:solidFill>
                <a:srgbClr val="DC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07" name="Shape"/>
              <p:cNvSpPr/>
              <p:nvPr/>
            </p:nvSpPr>
            <p:spPr>
              <a:xfrm>
                <a:off x="186384" y="58578"/>
                <a:ext cx="153344" cy="14635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88"/>
                    </a:moveTo>
                    <a:lnTo>
                      <a:pt x="15254" y="31"/>
                    </a:lnTo>
                    <a:lnTo>
                      <a:pt x="15085" y="0"/>
                    </a:lnTo>
                    <a:lnTo>
                      <a:pt x="15085" y="10388"/>
                    </a:lnTo>
                    <a:lnTo>
                      <a:pt x="14805" y="13015"/>
                    </a:lnTo>
                    <a:lnTo>
                      <a:pt x="13986" y="15040"/>
                    </a:lnTo>
                    <a:lnTo>
                      <a:pt x="12636" y="16341"/>
                    </a:lnTo>
                    <a:lnTo>
                      <a:pt x="10782" y="16801"/>
                    </a:lnTo>
                    <a:lnTo>
                      <a:pt x="8931" y="16341"/>
                    </a:lnTo>
                    <a:lnTo>
                      <a:pt x="7598" y="15040"/>
                    </a:lnTo>
                    <a:lnTo>
                      <a:pt x="6788" y="13015"/>
                    </a:lnTo>
                    <a:lnTo>
                      <a:pt x="6515" y="10388"/>
                    </a:lnTo>
                    <a:lnTo>
                      <a:pt x="6788" y="7757"/>
                    </a:lnTo>
                    <a:lnTo>
                      <a:pt x="7598" y="5715"/>
                    </a:lnTo>
                    <a:lnTo>
                      <a:pt x="8931" y="4400"/>
                    </a:lnTo>
                    <a:lnTo>
                      <a:pt x="10782" y="3930"/>
                    </a:lnTo>
                    <a:lnTo>
                      <a:pt x="12636" y="4400"/>
                    </a:lnTo>
                    <a:lnTo>
                      <a:pt x="13986" y="5715"/>
                    </a:lnTo>
                    <a:lnTo>
                      <a:pt x="14805" y="7757"/>
                    </a:lnTo>
                    <a:lnTo>
                      <a:pt x="15085" y="10388"/>
                    </a:lnTo>
                    <a:lnTo>
                      <a:pt x="15085" y="0"/>
                    </a:lnTo>
                    <a:lnTo>
                      <a:pt x="2983" y="2393"/>
                    </a:lnTo>
                    <a:lnTo>
                      <a:pt x="0" y="10388"/>
                    </a:lnTo>
                    <a:lnTo>
                      <a:pt x="781" y="14828"/>
                    </a:lnTo>
                    <a:lnTo>
                      <a:pt x="2983" y="18383"/>
                    </a:lnTo>
                    <a:lnTo>
                      <a:pt x="6398" y="20745"/>
                    </a:lnTo>
                    <a:lnTo>
                      <a:pt x="10821" y="21600"/>
                    </a:lnTo>
                    <a:lnTo>
                      <a:pt x="15254" y="20745"/>
                    </a:lnTo>
                    <a:lnTo>
                      <a:pt x="18653" y="18383"/>
                    </a:lnTo>
                    <a:lnTo>
                      <a:pt x="19622" y="16801"/>
                    </a:lnTo>
                    <a:lnTo>
                      <a:pt x="20832" y="14828"/>
                    </a:lnTo>
                    <a:lnTo>
                      <a:pt x="21600" y="10388"/>
                    </a:lnTo>
                    <a:close/>
                  </a:path>
                </a:pathLst>
              </a:custGeom>
              <a:solidFill>
                <a:srgbClr val="DC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08" name="Shape"/>
              <p:cNvSpPr/>
              <p:nvPr/>
            </p:nvSpPr>
            <p:spPr>
              <a:xfrm>
                <a:off x="305806" y="483"/>
                <a:ext cx="166806" cy="2008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4469"/>
                    </a:lnTo>
                    <a:lnTo>
                      <a:pt x="7550" y="4469"/>
                    </a:lnTo>
                    <a:lnTo>
                      <a:pt x="7550" y="21600"/>
                    </a:lnTo>
                    <a:lnTo>
                      <a:pt x="13975" y="21600"/>
                    </a:lnTo>
                    <a:lnTo>
                      <a:pt x="13975" y="4469"/>
                    </a:lnTo>
                    <a:lnTo>
                      <a:pt x="21600" y="446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DC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09" name="Shape"/>
              <p:cNvSpPr/>
              <p:nvPr/>
            </p:nvSpPr>
            <p:spPr>
              <a:xfrm>
                <a:off x="438923" y="58578"/>
                <a:ext cx="153344" cy="14635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88"/>
                    </a:moveTo>
                    <a:lnTo>
                      <a:pt x="20832" y="5947"/>
                    </a:lnTo>
                    <a:lnTo>
                      <a:pt x="19596" y="3930"/>
                    </a:lnTo>
                    <a:lnTo>
                      <a:pt x="18656" y="2393"/>
                    </a:lnTo>
                    <a:lnTo>
                      <a:pt x="15254" y="31"/>
                    </a:lnTo>
                    <a:lnTo>
                      <a:pt x="15085" y="0"/>
                    </a:lnTo>
                    <a:lnTo>
                      <a:pt x="15085" y="10388"/>
                    </a:lnTo>
                    <a:lnTo>
                      <a:pt x="14809" y="13015"/>
                    </a:lnTo>
                    <a:lnTo>
                      <a:pt x="13986" y="15040"/>
                    </a:lnTo>
                    <a:lnTo>
                      <a:pt x="12639" y="16341"/>
                    </a:lnTo>
                    <a:lnTo>
                      <a:pt x="10782" y="16801"/>
                    </a:lnTo>
                    <a:lnTo>
                      <a:pt x="8935" y="16341"/>
                    </a:lnTo>
                    <a:lnTo>
                      <a:pt x="7598" y="15040"/>
                    </a:lnTo>
                    <a:lnTo>
                      <a:pt x="6788" y="13015"/>
                    </a:lnTo>
                    <a:lnTo>
                      <a:pt x="6515" y="10388"/>
                    </a:lnTo>
                    <a:lnTo>
                      <a:pt x="6788" y="7757"/>
                    </a:lnTo>
                    <a:lnTo>
                      <a:pt x="7598" y="5715"/>
                    </a:lnTo>
                    <a:lnTo>
                      <a:pt x="8935" y="4400"/>
                    </a:lnTo>
                    <a:lnTo>
                      <a:pt x="10782" y="3930"/>
                    </a:lnTo>
                    <a:lnTo>
                      <a:pt x="12639" y="4400"/>
                    </a:lnTo>
                    <a:lnTo>
                      <a:pt x="13986" y="5715"/>
                    </a:lnTo>
                    <a:lnTo>
                      <a:pt x="14809" y="7757"/>
                    </a:lnTo>
                    <a:lnTo>
                      <a:pt x="15085" y="10388"/>
                    </a:lnTo>
                    <a:lnTo>
                      <a:pt x="15085" y="0"/>
                    </a:lnTo>
                    <a:lnTo>
                      <a:pt x="2983" y="2393"/>
                    </a:lnTo>
                    <a:lnTo>
                      <a:pt x="0" y="10388"/>
                    </a:lnTo>
                    <a:lnTo>
                      <a:pt x="781" y="14828"/>
                    </a:lnTo>
                    <a:lnTo>
                      <a:pt x="2983" y="18383"/>
                    </a:lnTo>
                    <a:lnTo>
                      <a:pt x="6401" y="20745"/>
                    </a:lnTo>
                    <a:lnTo>
                      <a:pt x="10821" y="21600"/>
                    </a:lnTo>
                    <a:lnTo>
                      <a:pt x="15254" y="20745"/>
                    </a:lnTo>
                    <a:lnTo>
                      <a:pt x="18656" y="18383"/>
                    </a:lnTo>
                    <a:lnTo>
                      <a:pt x="19622" y="16801"/>
                    </a:lnTo>
                    <a:lnTo>
                      <a:pt x="20832" y="14828"/>
                    </a:lnTo>
                    <a:lnTo>
                      <a:pt x="21600" y="10388"/>
                    </a:lnTo>
                    <a:close/>
                  </a:path>
                </a:pathLst>
              </a:custGeom>
              <a:solidFill>
                <a:srgbClr val="DC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10" name="Shape"/>
              <p:cNvSpPr/>
              <p:nvPr/>
            </p:nvSpPr>
            <p:spPr>
              <a:xfrm>
                <a:off x="607113" y="0"/>
                <a:ext cx="139050" cy="20044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1540"/>
                    </a:moveTo>
                    <a:lnTo>
                      <a:pt x="21076" y="9171"/>
                    </a:lnTo>
                    <a:lnTo>
                      <a:pt x="19555" y="7318"/>
                    </a:lnTo>
                    <a:lnTo>
                      <a:pt x="17116" y="6111"/>
                    </a:lnTo>
                    <a:lnTo>
                      <a:pt x="13849" y="5678"/>
                    </a:lnTo>
                    <a:lnTo>
                      <a:pt x="11740" y="5840"/>
                    </a:lnTo>
                    <a:lnTo>
                      <a:pt x="9986" y="6303"/>
                    </a:lnTo>
                    <a:lnTo>
                      <a:pt x="8508" y="7044"/>
                    </a:lnTo>
                    <a:lnTo>
                      <a:pt x="7227" y="8034"/>
                    </a:lnTo>
                    <a:lnTo>
                      <a:pt x="7098" y="8034"/>
                    </a:lnTo>
                    <a:lnTo>
                      <a:pt x="7098" y="0"/>
                    </a:lnTo>
                    <a:lnTo>
                      <a:pt x="0" y="0"/>
                    </a:lnTo>
                    <a:lnTo>
                      <a:pt x="0" y="21600"/>
                    </a:lnTo>
                    <a:lnTo>
                      <a:pt x="7098" y="21600"/>
                    </a:lnTo>
                    <a:lnTo>
                      <a:pt x="7098" y="11145"/>
                    </a:lnTo>
                    <a:lnTo>
                      <a:pt x="8666" y="9788"/>
                    </a:lnTo>
                    <a:lnTo>
                      <a:pt x="13325" y="9788"/>
                    </a:lnTo>
                    <a:lnTo>
                      <a:pt x="14502" y="10906"/>
                    </a:lnTo>
                    <a:lnTo>
                      <a:pt x="14502" y="21600"/>
                    </a:lnTo>
                    <a:lnTo>
                      <a:pt x="21600" y="21600"/>
                    </a:lnTo>
                    <a:lnTo>
                      <a:pt x="21600" y="11540"/>
                    </a:lnTo>
                    <a:close/>
                  </a:path>
                </a:pathLst>
              </a:custGeom>
              <a:solidFill>
                <a:srgbClr val="DC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11" name="Shape"/>
              <p:cNvSpPr/>
              <p:nvPr/>
            </p:nvSpPr>
            <p:spPr>
              <a:xfrm>
                <a:off x="759323" y="58578"/>
                <a:ext cx="153345" cy="14635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10388"/>
                    </a:moveTo>
                    <a:lnTo>
                      <a:pt x="15254" y="31"/>
                    </a:lnTo>
                    <a:lnTo>
                      <a:pt x="15085" y="0"/>
                    </a:lnTo>
                    <a:lnTo>
                      <a:pt x="15085" y="10388"/>
                    </a:lnTo>
                    <a:lnTo>
                      <a:pt x="14805" y="13015"/>
                    </a:lnTo>
                    <a:lnTo>
                      <a:pt x="13982" y="15040"/>
                    </a:lnTo>
                    <a:lnTo>
                      <a:pt x="12636" y="16341"/>
                    </a:lnTo>
                    <a:lnTo>
                      <a:pt x="10782" y="16801"/>
                    </a:lnTo>
                    <a:lnTo>
                      <a:pt x="8931" y="16341"/>
                    </a:lnTo>
                    <a:lnTo>
                      <a:pt x="7595" y="15040"/>
                    </a:lnTo>
                    <a:lnTo>
                      <a:pt x="6785" y="13015"/>
                    </a:lnTo>
                    <a:lnTo>
                      <a:pt x="6515" y="10388"/>
                    </a:lnTo>
                    <a:lnTo>
                      <a:pt x="6785" y="7757"/>
                    </a:lnTo>
                    <a:lnTo>
                      <a:pt x="7595" y="5715"/>
                    </a:lnTo>
                    <a:lnTo>
                      <a:pt x="8931" y="4400"/>
                    </a:lnTo>
                    <a:lnTo>
                      <a:pt x="10782" y="3930"/>
                    </a:lnTo>
                    <a:lnTo>
                      <a:pt x="12636" y="4400"/>
                    </a:lnTo>
                    <a:lnTo>
                      <a:pt x="13982" y="5715"/>
                    </a:lnTo>
                    <a:lnTo>
                      <a:pt x="14805" y="7757"/>
                    </a:lnTo>
                    <a:lnTo>
                      <a:pt x="15085" y="10388"/>
                    </a:lnTo>
                    <a:lnTo>
                      <a:pt x="15085" y="0"/>
                    </a:lnTo>
                    <a:lnTo>
                      <a:pt x="2983" y="2393"/>
                    </a:lnTo>
                    <a:lnTo>
                      <a:pt x="0" y="10388"/>
                    </a:lnTo>
                    <a:lnTo>
                      <a:pt x="781" y="14828"/>
                    </a:lnTo>
                    <a:lnTo>
                      <a:pt x="2983" y="18383"/>
                    </a:lnTo>
                    <a:lnTo>
                      <a:pt x="6398" y="20745"/>
                    </a:lnTo>
                    <a:lnTo>
                      <a:pt x="10821" y="21600"/>
                    </a:lnTo>
                    <a:lnTo>
                      <a:pt x="15254" y="20745"/>
                    </a:lnTo>
                    <a:lnTo>
                      <a:pt x="18653" y="18383"/>
                    </a:lnTo>
                    <a:lnTo>
                      <a:pt x="19622" y="16801"/>
                    </a:lnTo>
                    <a:lnTo>
                      <a:pt x="20832" y="14828"/>
                    </a:lnTo>
                    <a:lnTo>
                      <a:pt x="21600" y="10388"/>
                    </a:lnTo>
                    <a:close/>
                  </a:path>
                </a:pathLst>
              </a:custGeom>
              <a:solidFill>
                <a:srgbClr val="DC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12" name="Shape"/>
              <p:cNvSpPr/>
              <p:nvPr/>
            </p:nvSpPr>
            <p:spPr>
              <a:xfrm>
                <a:off x="925828" y="0"/>
                <a:ext cx="47105" cy="1348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7589"/>
                    </a:ln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7589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DC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13" name="Square"/>
              <p:cNvSpPr/>
              <p:nvPr/>
            </p:nvSpPr>
            <p:spPr>
              <a:xfrm>
                <a:off x="925550" y="153342"/>
                <a:ext cx="47660" cy="47106"/>
              </a:xfrm>
              <a:prstGeom prst="rect">
                <a:avLst/>
              </a:prstGeom>
              <a:solidFill>
                <a:srgbClr val="DC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20" name="object 6"/>
            <p:cNvGrpSpPr/>
            <p:nvPr/>
          </p:nvGrpSpPr>
          <p:grpSpPr>
            <a:xfrm>
              <a:off x="-1" y="0"/>
              <a:ext cx="672344" cy="754637"/>
              <a:chOff x="0" y="0"/>
              <a:chExt cx="672342" cy="754636"/>
            </a:xfrm>
          </p:grpSpPr>
          <p:sp>
            <p:nvSpPr>
              <p:cNvPr id="115" name="Shape"/>
              <p:cNvSpPr/>
              <p:nvPr/>
            </p:nvSpPr>
            <p:spPr>
              <a:xfrm>
                <a:off x="208736" y="132652"/>
                <a:ext cx="463607" cy="62198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361" y="0"/>
                    </a:moveTo>
                    <a:lnTo>
                      <a:pt x="0" y="0"/>
                    </a:lnTo>
                    <a:lnTo>
                      <a:pt x="1147" y="2830"/>
                    </a:lnTo>
                    <a:lnTo>
                      <a:pt x="3513" y="5115"/>
                    </a:lnTo>
                    <a:lnTo>
                      <a:pt x="6815" y="6642"/>
                    </a:lnTo>
                    <a:lnTo>
                      <a:pt x="10767" y="7198"/>
                    </a:lnTo>
                    <a:lnTo>
                      <a:pt x="14068" y="7696"/>
                    </a:lnTo>
                    <a:lnTo>
                      <a:pt x="16767" y="9054"/>
                    </a:lnTo>
                    <a:lnTo>
                      <a:pt x="18588" y="11065"/>
                    </a:lnTo>
                    <a:lnTo>
                      <a:pt x="19256" y="13525"/>
                    </a:lnTo>
                    <a:lnTo>
                      <a:pt x="18588" y="15986"/>
                    </a:lnTo>
                    <a:lnTo>
                      <a:pt x="16767" y="17997"/>
                    </a:lnTo>
                    <a:lnTo>
                      <a:pt x="14068" y="19355"/>
                    </a:lnTo>
                    <a:lnTo>
                      <a:pt x="10767" y="19853"/>
                    </a:lnTo>
                    <a:lnTo>
                      <a:pt x="10767" y="21600"/>
                    </a:lnTo>
                    <a:lnTo>
                      <a:pt x="14979" y="20964"/>
                    </a:lnTo>
                    <a:lnTo>
                      <a:pt x="18423" y="19232"/>
                    </a:lnTo>
                    <a:lnTo>
                      <a:pt x="20747" y="16665"/>
                    </a:lnTo>
                    <a:lnTo>
                      <a:pt x="21600" y="13525"/>
                    </a:lnTo>
                    <a:lnTo>
                      <a:pt x="21185" y="11308"/>
                    </a:lnTo>
                    <a:lnTo>
                      <a:pt x="20016" y="9326"/>
                    </a:lnTo>
                    <a:lnTo>
                      <a:pt x="18209" y="7664"/>
                    </a:lnTo>
                    <a:lnTo>
                      <a:pt x="15881" y="6409"/>
                    </a:lnTo>
                    <a:lnTo>
                      <a:pt x="18099" y="6409"/>
                    </a:lnTo>
                    <a:lnTo>
                      <a:pt x="18099" y="5446"/>
                    </a:lnTo>
                    <a:lnTo>
                      <a:pt x="10498" y="5446"/>
                    </a:lnTo>
                    <a:lnTo>
                      <a:pt x="7550" y="4977"/>
                    </a:lnTo>
                    <a:lnTo>
                      <a:pt x="5080" y="3816"/>
                    </a:lnTo>
                    <a:lnTo>
                      <a:pt x="3285" y="2108"/>
                    </a:lnTo>
                    <a:lnTo>
                      <a:pt x="2361" y="0"/>
                    </a:lnTo>
                    <a:close/>
                  </a:path>
                </a:pathLst>
              </a:custGeom>
              <a:solidFill>
                <a:srgbClr val="DC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16" name="Shape"/>
              <p:cNvSpPr/>
              <p:nvPr/>
            </p:nvSpPr>
            <p:spPr>
              <a:xfrm>
                <a:off x="104713" y="132652"/>
                <a:ext cx="463955" cy="51828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348" y="0"/>
                    </a:moveTo>
                    <a:lnTo>
                      <a:pt x="0" y="0"/>
                    </a:lnTo>
                    <a:lnTo>
                      <a:pt x="793" y="3473"/>
                    </a:lnTo>
                    <a:lnTo>
                      <a:pt x="2483" y="6576"/>
                    </a:lnTo>
                    <a:lnTo>
                      <a:pt x="4940" y="9193"/>
                    </a:lnTo>
                    <a:lnTo>
                      <a:pt x="8032" y="11208"/>
                    </a:lnTo>
                    <a:lnTo>
                      <a:pt x="11629" y="12502"/>
                    </a:lnTo>
                    <a:lnTo>
                      <a:pt x="15603" y="12959"/>
                    </a:lnTo>
                    <a:lnTo>
                      <a:pt x="17024" y="13217"/>
                    </a:lnTo>
                    <a:lnTo>
                      <a:pt x="18186" y="13919"/>
                    </a:lnTo>
                    <a:lnTo>
                      <a:pt x="18971" y="14959"/>
                    </a:lnTo>
                    <a:lnTo>
                      <a:pt x="19259" y="16231"/>
                    </a:lnTo>
                    <a:lnTo>
                      <a:pt x="18971" y="17504"/>
                    </a:lnTo>
                    <a:lnTo>
                      <a:pt x="18186" y="18544"/>
                    </a:lnTo>
                    <a:lnTo>
                      <a:pt x="17024" y="19246"/>
                    </a:lnTo>
                    <a:lnTo>
                      <a:pt x="15601" y="19504"/>
                    </a:lnTo>
                    <a:lnTo>
                      <a:pt x="15601" y="21600"/>
                    </a:lnTo>
                    <a:lnTo>
                      <a:pt x="17934" y="21177"/>
                    </a:lnTo>
                    <a:lnTo>
                      <a:pt x="19841" y="20026"/>
                    </a:lnTo>
                    <a:lnTo>
                      <a:pt x="21128" y="18319"/>
                    </a:lnTo>
                    <a:lnTo>
                      <a:pt x="21600" y="16231"/>
                    </a:lnTo>
                    <a:lnTo>
                      <a:pt x="21128" y="14144"/>
                    </a:lnTo>
                    <a:lnTo>
                      <a:pt x="19841" y="12437"/>
                    </a:lnTo>
                    <a:lnTo>
                      <a:pt x="17934" y="11285"/>
                    </a:lnTo>
                    <a:lnTo>
                      <a:pt x="15601" y="10863"/>
                    </a:lnTo>
                    <a:lnTo>
                      <a:pt x="11615" y="10316"/>
                    </a:lnTo>
                    <a:lnTo>
                      <a:pt x="8109" y="8790"/>
                    </a:lnTo>
                    <a:lnTo>
                      <a:pt x="5271" y="6450"/>
                    </a:lnTo>
                    <a:lnTo>
                      <a:pt x="3289" y="3464"/>
                    </a:lnTo>
                    <a:lnTo>
                      <a:pt x="2348" y="0"/>
                    </a:lnTo>
                    <a:close/>
                  </a:path>
                </a:pathLst>
              </a:custGeom>
              <a:solidFill>
                <a:srgbClr val="DC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17" name="Shape"/>
              <p:cNvSpPr/>
              <p:nvPr/>
            </p:nvSpPr>
            <p:spPr>
              <a:xfrm>
                <a:off x="0" y="82361"/>
                <a:ext cx="597207" cy="46499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1168"/>
                    </a:lnTo>
                    <a:lnTo>
                      <a:pt x="324" y="5281"/>
                    </a:lnTo>
                    <a:lnTo>
                      <a:pt x="1252" y="9114"/>
                    </a:lnTo>
                    <a:lnTo>
                      <a:pt x="2723" y="12588"/>
                    </a:lnTo>
                    <a:lnTo>
                      <a:pt x="4665" y="15609"/>
                    </a:lnTo>
                    <a:lnTo>
                      <a:pt x="7020" y="18106"/>
                    </a:lnTo>
                    <a:lnTo>
                      <a:pt x="9722" y="19992"/>
                    </a:lnTo>
                    <a:lnTo>
                      <a:pt x="12706" y="21184"/>
                    </a:lnTo>
                    <a:lnTo>
                      <a:pt x="15908" y="21600"/>
                    </a:lnTo>
                    <a:lnTo>
                      <a:pt x="15908" y="19264"/>
                    </a:lnTo>
                    <a:lnTo>
                      <a:pt x="12804" y="18821"/>
                    </a:lnTo>
                    <a:lnTo>
                      <a:pt x="9939" y="17559"/>
                    </a:lnTo>
                    <a:lnTo>
                      <a:pt x="7389" y="15573"/>
                    </a:lnTo>
                    <a:lnTo>
                      <a:pt x="5229" y="12960"/>
                    </a:lnTo>
                    <a:lnTo>
                      <a:pt x="3536" y="9819"/>
                    </a:lnTo>
                    <a:lnTo>
                      <a:pt x="2383" y="6245"/>
                    </a:lnTo>
                    <a:lnTo>
                      <a:pt x="1848" y="2336"/>
                    </a:lnTo>
                    <a:lnTo>
                      <a:pt x="21600" y="2336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DC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18" name="Rectangle"/>
              <p:cNvSpPr/>
              <p:nvPr/>
            </p:nvSpPr>
            <p:spPr>
              <a:xfrm>
                <a:off x="103651" y="0"/>
                <a:ext cx="336196" cy="50314"/>
              </a:xfrm>
              <a:prstGeom prst="rect">
                <a:avLst/>
              </a:prstGeom>
              <a:solidFill>
                <a:srgbClr val="DC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19" name="Shape"/>
              <p:cNvSpPr/>
              <p:nvPr/>
            </p:nvSpPr>
            <p:spPr>
              <a:xfrm>
                <a:off x="434050" y="132652"/>
                <a:ext cx="163157" cy="15683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600" y="0"/>
                    </a:moveTo>
                    <a:lnTo>
                      <a:pt x="14942" y="0"/>
                    </a:lnTo>
                    <a:lnTo>
                      <a:pt x="14942" y="5874"/>
                    </a:lnTo>
                    <a:lnTo>
                      <a:pt x="9573" y="7820"/>
                    </a:lnTo>
                    <a:lnTo>
                      <a:pt x="5100" y="11291"/>
                    </a:lnTo>
                    <a:lnTo>
                      <a:pt x="1813" y="15985"/>
                    </a:lnTo>
                    <a:lnTo>
                      <a:pt x="0" y="21600"/>
                    </a:lnTo>
                    <a:lnTo>
                      <a:pt x="21600" y="21600"/>
                    </a:lnTo>
                    <a:lnTo>
                      <a:pt x="21600" y="18493"/>
                    </a:lnTo>
                    <a:lnTo>
                      <a:pt x="8101" y="18493"/>
                    </a:lnTo>
                    <a:lnTo>
                      <a:pt x="9960" y="16041"/>
                    </a:lnTo>
                    <a:lnTo>
                      <a:pt x="12347" y="14146"/>
                    </a:lnTo>
                    <a:lnTo>
                      <a:pt x="15155" y="12922"/>
                    </a:lnTo>
                    <a:lnTo>
                      <a:pt x="18274" y="12489"/>
                    </a:lnTo>
                    <a:lnTo>
                      <a:pt x="21600" y="12489"/>
                    </a:lnTo>
                    <a:lnTo>
                      <a:pt x="2160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</p:grpSp>
      </p:grpSp>
      <p:sp>
        <p:nvSpPr>
          <p:cNvPr id="122" name="object 7"/>
          <p:cNvSpPr/>
          <p:nvPr/>
        </p:nvSpPr>
        <p:spPr>
          <a:xfrm>
            <a:off x="396495" y="8091209"/>
            <a:ext cx="15395498" cy="1"/>
          </a:xfrm>
          <a:prstGeom prst="line">
            <a:avLst/>
          </a:prstGeom>
          <a:ln w="12700">
            <a:solidFill>
              <a:srgbClr val="DC000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23" name="object 8"/>
          <p:cNvSpPr txBox="1"/>
          <p:nvPr/>
        </p:nvSpPr>
        <p:spPr>
          <a:xfrm>
            <a:off x="7592881" y="1622697"/>
            <a:ext cx="8139625" cy="36317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 marL="342900" indent="-342900">
              <a:spcAft>
                <a:spcPts val="600"/>
              </a:spcAft>
              <a:buClr>
                <a:srgbClr val="DC0000"/>
              </a:buClr>
              <a:buSzPct val="100000"/>
              <a:buChar char="▪"/>
              <a:defRPr sz="2400">
                <a:latin typeface="Neue Haas Grotesk Display Pro 5"/>
                <a:ea typeface="Neue Haas Grotesk Display Pro 5"/>
                <a:cs typeface="Neue Haas Grotesk Display Pro 5"/>
                <a:sym typeface="Neue Haas Grotesk Display Pro 5"/>
              </a:defRPr>
            </a:pPr>
            <a:r>
              <a:rPr lang="cs-CZ" dirty="0"/>
              <a:t>Z vyhodnocení pilotního běhu vyplývá, že program má svou relevanci pro daný segment i dlouhodobě</a:t>
            </a:r>
          </a:p>
          <a:p>
            <a:pPr marL="719138" lvl="4" indent="-366713">
              <a:spcAft>
                <a:spcPts val="600"/>
              </a:spcAft>
              <a:buClr>
                <a:srgbClr val="DC0000"/>
              </a:buClr>
              <a:buSzPct val="100000"/>
              <a:buChar char="▪"/>
              <a:defRPr sz="2400">
                <a:latin typeface="Neue Haas Grotesk Display Pro 5"/>
                <a:ea typeface="Neue Haas Grotesk Display Pro 5"/>
                <a:cs typeface="Neue Haas Grotesk Display Pro 5"/>
                <a:sym typeface="Neue Haas Grotesk Display Pro 5"/>
              </a:defRPr>
            </a:pPr>
            <a:r>
              <a:rPr lang="cs-CZ" dirty="0"/>
              <a:t>Potřeba firem se rozvíjet a vzdělávat</a:t>
            </a:r>
          </a:p>
          <a:p>
            <a:pPr marL="719138" lvl="4" indent="-366713">
              <a:spcAft>
                <a:spcPts val="600"/>
              </a:spcAft>
              <a:buClr>
                <a:srgbClr val="DC0000"/>
              </a:buClr>
              <a:buSzPct val="100000"/>
              <a:buChar char="▪"/>
              <a:defRPr sz="2400">
                <a:latin typeface="Neue Haas Grotesk Display Pro 5"/>
                <a:ea typeface="Neue Haas Grotesk Display Pro 5"/>
                <a:cs typeface="Neue Haas Grotesk Display Pro 5"/>
                <a:sym typeface="Neue Haas Grotesk Display Pro 5"/>
              </a:defRPr>
            </a:pPr>
            <a:r>
              <a:rPr lang="cs-CZ" dirty="0"/>
              <a:t>Neexistuje ucelený program zaměřený na potřeby segmentu SME</a:t>
            </a:r>
          </a:p>
          <a:p>
            <a:pPr marL="719138" lvl="4" indent="-366713">
              <a:spcAft>
                <a:spcPts val="600"/>
              </a:spcAft>
              <a:buClr>
                <a:srgbClr val="DC0000"/>
              </a:buClr>
              <a:buSzPct val="100000"/>
              <a:buChar char="▪"/>
              <a:defRPr sz="2400">
                <a:latin typeface="Neue Haas Grotesk Display Pro 5"/>
                <a:ea typeface="Neue Haas Grotesk Display Pro 5"/>
                <a:cs typeface="Neue Haas Grotesk Display Pro 5"/>
                <a:sym typeface="Neue Haas Grotesk Display Pro 5"/>
              </a:defRPr>
            </a:pPr>
            <a:r>
              <a:rPr lang="cs-CZ" dirty="0"/>
              <a:t>Je třeba podporovat kulturu sdílení zkušeností a propojování firem</a:t>
            </a:r>
          </a:p>
          <a:p>
            <a:pPr marL="342900" indent="-342900">
              <a:spcAft>
                <a:spcPts val="600"/>
              </a:spcAft>
              <a:buClr>
                <a:srgbClr val="DC0000"/>
              </a:buClr>
              <a:buSzPct val="100000"/>
              <a:buChar char="▪"/>
              <a:defRPr sz="2400">
                <a:latin typeface="Neue Haas Grotesk Display Pro 5"/>
                <a:ea typeface="Neue Haas Grotesk Display Pro 5"/>
                <a:cs typeface="Neue Haas Grotesk Display Pro 5"/>
                <a:sym typeface="Neue Haas Grotesk Display Pro 5"/>
              </a:defRPr>
            </a:pPr>
            <a:r>
              <a:rPr lang="cs-CZ" dirty="0"/>
              <a:t>Aktuálně probíhají přípravy dlouhodobě udržitelného konceptu programu, který bude spuštěn na jaře příštího roku </a:t>
            </a:r>
          </a:p>
        </p:txBody>
      </p:sp>
      <p:sp>
        <p:nvSpPr>
          <p:cNvPr id="124" name="object 4"/>
          <p:cNvSpPr txBox="1"/>
          <p:nvPr/>
        </p:nvSpPr>
        <p:spPr>
          <a:xfrm>
            <a:off x="396494" y="2143762"/>
            <a:ext cx="5633722" cy="28993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 marR="238759" indent="12700">
              <a:lnSpc>
                <a:spcPct val="77600"/>
              </a:lnSpc>
              <a:spcBef>
                <a:spcPts val="1200"/>
              </a:spcBef>
              <a:defRPr sz="4800" spc="-25">
                <a:solidFill>
                  <a:srgbClr val="DC0000"/>
                </a:solidFill>
                <a:latin typeface="Neue Haas Grotesk Display Pro 5"/>
                <a:ea typeface="Neue Haas Grotesk Display Pro 5"/>
                <a:cs typeface="Neue Haas Grotesk Display Pro 5"/>
                <a:sym typeface="Neue Haas Grotesk Display Pro 5"/>
              </a:defRPr>
            </a:lvl1pPr>
          </a:lstStyle>
          <a:p>
            <a:r>
              <a:rPr lang="cs-CZ" dirty="0"/>
              <a:t>Z programu se stává dlouhodobý pilíř podpory segmentu SME pro růst a inovace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90949389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object 2"/>
          <p:cNvSpPr/>
          <p:nvPr/>
        </p:nvSpPr>
        <p:spPr>
          <a:xfrm>
            <a:off x="-222251" y="-381000"/>
            <a:ext cx="16573501" cy="9906001"/>
          </a:xfrm>
          <a:prstGeom prst="rect">
            <a:avLst/>
          </a:prstGeom>
          <a:solidFill>
            <a:srgbClr val="DC0000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DC0000"/>
                </a:solidFill>
              </a:defRPr>
            </a:pPr>
            <a:endParaRPr/>
          </a:p>
        </p:txBody>
      </p:sp>
      <p:grpSp>
        <p:nvGrpSpPr>
          <p:cNvPr id="337" name="object 3"/>
          <p:cNvGrpSpPr/>
          <p:nvPr/>
        </p:nvGrpSpPr>
        <p:grpSpPr>
          <a:xfrm>
            <a:off x="2842933" y="1332305"/>
            <a:ext cx="796519" cy="480455"/>
            <a:chOff x="0" y="0"/>
            <a:chExt cx="796517" cy="480453"/>
          </a:xfrm>
        </p:grpSpPr>
        <p:sp>
          <p:nvSpPr>
            <p:cNvPr id="335" name="Shape"/>
            <p:cNvSpPr/>
            <p:nvPr/>
          </p:nvSpPr>
          <p:spPr>
            <a:xfrm>
              <a:off x="0" y="0"/>
              <a:ext cx="418007" cy="4699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0936"/>
                  </a:moveTo>
                  <a:lnTo>
                    <a:pt x="21393" y="8567"/>
                  </a:lnTo>
                  <a:lnTo>
                    <a:pt x="20790" y="6437"/>
                  </a:lnTo>
                  <a:lnTo>
                    <a:pt x="19816" y="4569"/>
                  </a:lnTo>
                  <a:lnTo>
                    <a:pt x="18501" y="2988"/>
                  </a:lnTo>
                  <a:lnTo>
                    <a:pt x="16870" y="1716"/>
                  </a:lnTo>
                  <a:lnTo>
                    <a:pt x="15520" y="1057"/>
                  </a:lnTo>
                  <a:lnTo>
                    <a:pt x="15520" y="10936"/>
                  </a:lnTo>
                  <a:lnTo>
                    <a:pt x="15140" y="13569"/>
                  </a:lnTo>
                  <a:lnTo>
                    <a:pt x="14009" y="15502"/>
                  </a:lnTo>
                  <a:lnTo>
                    <a:pt x="12139" y="16693"/>
                  </a:lnTo>
                  <a:lnTo>
                    <a:pt x="9543" y="17099"/>
                  </a:lnTo>
                  <a:lnTo>
                    <a:pt x="6011" y="17099"/>
                  </a:lnTo>
                  <a:lnTo>
                    <a:pt x="6011" y="4471"/>
                  </a:lnTo>
                  <a:lnTo>
                    <a:pt x="9612" y="4471"/>
                  </a:lnTo>
                  <a:lnTo>
                    <a:pt x="12125" y="4930"/>
                  </a:lnTo>
                  <a:lnTo>
                    <a:pt x="13980" y="6231"/>
                  </a:lnTo>
                  <a:lnTo>
                    <a:pt x="15127" y="8270"/>
                  </a:lnTo>
                  <a:lnTo>
                    <a:pt x="15520" y="10936"/>
                  </a:lnTo>
                  <a:lnTo>
                    <a:pt x="15520" y="1057"/>
                  </a:lnTo>
                  <a:lnTo>
                    <a:pt x="14952" y="779"/>
                  </a:lnTo>
                  <a:lnTo>
                    <a:pt x="12772" y="199"/>
                  </a:lnTo>
                  <a:lnTo>
                    <a:pt x="10358" y="0"/>
                  </a:lnTo>
                  <a:lnTo>
                    <a:pt x="0" y="0"/>
                  </a:lnTo>
                  <a:lnTo>
                    <a:pt x="0" y="21600"/>
                  </a:lnTo>
                  <a:lnTo>
                    <a:pt x="9985" y="21600"/>
                  </a:lnTo>
                  <a:lnTo>
                    <a:pt x="12164" y="21472"/>
                  </a:lnTo>
                  <a:lnTo>
                    <a:pt x="14120" y="21094"/>
                  </a:lnTo>
                  <a:lnTo>
                    <a:pt x="17389" y="19636"/>
                  </a:lnTo>
                  <a:lnTo>
                    <a:pt x="19193" y="18035"/>
                  </a:lnTo>
                  <a:lnTo>
                    <a:pt x="19807" y="17099"/>
                  </a:lnTo>
                  <a:lnTo>
                    <a:pt x="20513" y="16023"/>
                  </a:lnTo>
                  <a:lnTo>
                    <a:pt x="21324" y="13642"/>
                  </a:lnTo>
                  <a:lnTo>
                    <a:pt x="21600" y="10936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36" name="Shape"/>
            <p:cNvSpPr/>
            <p:nvPr/>
          </p:nvSpPr>
          <p:spPr>
            <a:xfrm>
              <a:off x="437006" y="124231"/>
              <a:ext cx="359512" cy="3562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0800"/>
                  </a:moveTo>
                  <a:lnTo>
                    <a:pt x="21254" y="7869"/>
                  </a:lnTo>
                  <a:lnTo>
                    <a:pt x="20253" y="5273"/>
                  </a:lnTo>
                  <a:lnTo>
                    <a:pt x="18653" y="3099"/>
                  </a:lnTo>
                  <a:lnTo>
                    <a:pt x="16511" y="1436"/>
                  </a:lnTo>
                  <a:lnTo>
                    <a:pt x="15084" y="861"/>
                  </a:lnTo>
                  <a:lnTo>
                    <a:pt x="15084" y="10800"/>
                  </a:lnTo>
                  <a:lnTo>
                    <a:pt x="14807" y="13329"/>
                  </a:lnTo>
                  <a:lnTo>
                    <a:pt x="13984" y="15278"/>
                  </a:lnTo>
                  <a:lnTo>
                    <a:pt x="12636" y="16533"/>
                  </a:lnTo>
                  <a:lnTo>
                    <a:pt x="10780" y="16976"/>
                  </a:lnTo>
                  <a:lnTo>
                    <a:pt x="8931" y="16533"/>
                  </a:lnTo>
                  <a:lnTo>
                    <a:pt x="7597" y="15278"/>
                  </a:lnTo>
                  <a:lnTo>
                    <a:pt x="6788" y="13329"/>
                  </a:lnTo>
                  <a:lnTo>
                    <a:pt x="6516" y="10800"/>
                  </a:lnTo>
                  <a:lnTo>
                    <a:pt x="6788" y="8265"/>
                  </a:lnTo>
                  <a:lnTo>
                    <a:pt x="7597" y="6302"/>
                  </a:lnTo>
                  <a:lnTo>
                    <a:pt x="8931" y="5033"/>
                  </a:lnTo>
                  <a:lnTo>
                    <a:pt x="10780" y="4583"/>
                  </a:lnTo>
                  <a:lnTo>
                    <a:pt x="12636" y="5033"/>
                  </a:lnTo>
                  <a:lnTo>
                    <a:pt x="13984" y="6302"/>
                  </a:lnTo>
                  <a:lnTo>
                    <a:pt x="14807" y="8265"/>
                  </a:lnTo>
                  <a:lnTo>
                    <a:pt x="15084" y="10800"/>
                  </a:lnTo>
                  <a:lnTo>
                    <a:pt x="15084" y="861"/>
                  </a:lnTo>
                  <a:lnTo>
                    <a:pt x="13881" y="374"/>
                  </a:lnTo>
                  <a:lnTo>
                    <a:pt x="10820" y="0"/>
                  </a:lnTo>
                  <a:lnTo>
                    <a:pt x="7770" y="374"/>
                  </a:lnTo>
                  <a:lnTo>
                    <a:pt x="5137" y="1436"/>
                  </a:lnTo>
                  <a:lnTo>
                    <a:pt x="2982" y="3099"/>
                  </a:lnTo>
                  <a:lnTo>
                    <a:pt x="1367" y="5273"/>
                  </a:lnTo>
                  <a:lnTo>
                    <a:pt x="352" y="7869"/>
                  </a:lnTo>
                  <a:lnTo>
                    <a:pt x="0" y="10800"/>
                  </a:lnTo>
                  <a:lnTo>
                    <a:pt x="352" y="13731"/>
                  </a:lnTo>
                  <a:lnTo>
                    <a:pt x="1367" y="16328"/>
                  </a:lnTo>
                  <a:lnTo>
                    <a:pt x="2982" y="18502"/>
                  </a:lnTo>
                  <a:lnTo>
                    <a:pt x="5137" y="20164"/>
                  </a:lnTo>
                  <a:lnTo>
                    <a:pt x="7770" y="21227"/>
                  </a:lnTo>
                  <a:lnTo>
                    <a:pt x="10820" y="21600"/>
                  </a:lnTo>
                  <a:lnTo>
                    <a:pt x="13881" y="21227"/>
                  </a:lnTo>
                  <a:lnTo>
                    <a:pt x="16511" y="20164"/>
                  </a:lnTo>
                  <a:lnTo>
                    <a:pt x="18653" y="18502"/>
                  </a:lnTo>
                  <a:lnTo>
                    <a:pt x="19776" y="16976"/>
                  </a:lnTo>
                  <a:lnTo>
                    <a:pt x="20253" y="16328"/>
                  </a:lnTo>
                  <a:lnTo>
                    <a:pt x="21254" y="13731"/>
                  </a:lnTo>
                  <a:lnTo>
                    <a:pt x="21600" y="1080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grpSp>
        <p:nvGrpSpPr>
          <p:cNvPr id="344" name="object 4"/>
          <p:cNvGrpSpPr/>
          <p:nvPr/>
        </p:nvGrpSpPr>
        <p:grpSpPr>
          <a:xfrm>
            <a:off x="3559897" y="1331847"/>
            <a:ext cx="1564717" cy="480911"/>
            <a:chOff x="0" y="0"/>
            <a:chExt cx="1564716" cy="480909"/>
          </a:xfrm>
        </p:grpSpPr>
        <p:sp>
          <p:nvSpPr>
            <p:cNvPr id="338" name="Shape"/>
            <p:cNvSpPr/>
            <p:nvPr/>
          </p:nvSpPr>
          <p:spPr>
            <a:xfrm>
              <a:off x="0" y="0"/>
              <a:ext cx="391059" cy="4699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0" y="0"/>
                  </a:lnTo>
                  <a:lnTo>
                    <a:pt x="0" y="4554"/>
                  </a:lnTo>
                  <a:lnTo>
                    <a:pt x="7551" y="4554"/>
                  </a:lnTo>
                  <a:lnTo>
                    <a:pt x="7551" y="21600"/>
                  </a:lnTo>
                  <a:lnTo>
                    <a:pt x="13977" y="21600"/>
                  </a:lnTo>
                  <a:lnTo>
                    <a:pt x="13977" y="4554"/>
                  </a:lnTo>
                  <a:lnTo>
                    <a:pt x="21600" y="4554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39" name="Shape"/>
            <p:cNvSpPr/>
            <p:nvPr/>
          </p:nvSpPr>
          <p:spPr>
            <a:xfrm>
              <a:off x="312166" y="124687"/>
              <a:ext cx="359499" cy="3562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0800"/>
                  </a:moveTo>
                  <a:lnTo>
                    <a:pt x="21254" y="7869"/>
                  </a:lnTo>
                  <a:lnTo>
                    <a:pt x="20253" y="5273"/>
                  </a:lnTo>
                  <a:lnTo>
                    <a:pt x="18653" y="3099"/>
                  </a:lnTo>
                  <a:lnTo>
                    <a:pt x="16510" y="1436"/>
                  </a:lnTo>
                  <a:lnTo>
                    <a:pt x="15084" y="861"/>
                  </a:lnTo>
                  <a:lnTo>
                    <a:pt x="15084" y="10800"/>
                  </a:lnTo>
                  <a:lnTo>
                    <a:pt x="14806" y="13329"/>
                  </a:lnTo>
                  <a:lnTo>
                    <a:pt x="13984" y="15278"/>
                  </a:lnTo>
                  <a:lnTo>
                    <a:pt x="12636" y="16533"/>
                  </a:lnTo>
                  <a:lnTo>
                    <a:pt x="10780" y="16976"/>
                  </a:lnTo>
                  <a:lnTo>
                    <a:pt x="8931" y="16533"/>
                  </a:lnTo>
                  <a:lnTo>
                    <a:pt x="7596" y="15278"/>
                  </a:lnTo>
                  <a:lnTo>
                    <a:pt x="6787" y="13329"/>
                  </a:lnTo>
                  <a:lnTo>
                    <a:pt x="6515" y="10800"/>
                  </a:lnTo>
                  <a:lnTo>
                    <a:pt x="6787" y="8265"/>
                  </a:lnTo>
                  <a:lnTo>
                    <a:pt x="7596" y="6302"/>
                  </a:lnTo>
                  <a:lnTo>
                    <a:pt x="8931" y="5033"/>
                  </a:lnTo>
                  <a:lnTo>
                    <a:pt x="10780" y="4583"/>
                  </a:lnTo>
                  <a:lnTo>
                    <a:pt x="12636" y="5033"/>
                  </a:lnTo>
                  <a:lnTo>
                    <a:pt x="13984" y="6302"/>
                  </a:lnTo>
                  <a:lnTo>
                    <a:pt x="14806" y="8265"/>
                  </a:lnTo>
                  <a:lnTo>
                    <a:pt x="15084" y="10800"/>
                  </a:lnTo>
                  <a:lnTo>
                    <a:pt x="15084" y="861"/>
                  </a:lnTo>
                  <a:lnTo>
                    <a:pt x="13881" y="374"/>
                  </a:lnTo>
                  <a:lnTo>
                    <a:pt x="10819" y="0"/>
                  </a:lnTo>
                  <a:lnTo>
                    <a:pt x="7769" y="374"/>
                  </a:lnTo>
                  <a:lnTo>
                    <a:pt x="5136" y="1436"/>
                  </a:lnTo>
                  <a:lnTo>
                    <a:pt x="2981" y="3099"/>
                  </a:lnTo>
                  <a:lnTo>
                    <a:pt x="1366" y="5273"/>
                  </a:lnTo>
                  <a:lnTo>
                    <a:pt x="352" y="7869"/>
                  </a:lnTo>
                  <a:lnTo>
                    <a:pt x="0" y="10800"/>
                  </a:lnTo>
                  <a:lnTo>
                    <a:pt x="352" y="13731"/>
                  </a:lnTo>
                  <a:lnTo>
                    <a:pt x="1366" y="16328"/>
                  </a:lnTo>
                  <a:lnTo>
                    <a:pt x="2981" y="18502"/>
                  </a:lnTo>
                  <a:lnTo>
                    <a:pt x="5136" y="20164"/>
                  </a:lnTo>
                  <a:lnTo>
                    <a:pt x="7769" y="21227"/>
                  </a:lnTo>
                  <a:lnTo>
                    <a:pt x="10819" y="21600"/>
                  </a:lnTo>
                  <a:lnTo>
                    <a:pt x="13881" y="21227"/>
                  </a:lnTo>
                  <a:lnTo>
                    <a:pt x="16510" y="20164"/>
                  </a:lnTo>
                  <a:lnTo>
                    <a:pt x="18653" y="18502"/>
                  </a:lnTo>
                  <a:lnTo>
                    <a:pt x="19776" y="16976"/>
                  </a:lnTo>
                  <a:lnTo>
                    <a:pt x="20253" y="16328"/>
                  </a:lnTo>
                  <a:lnTo>
                    <a:pt x="21254" y="13731"/>
                  </a:lnTo>
                  <a:lnTo>
                    <a:pt x="21600" y="1080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40" name="Shape"/>
            <p:cNvSpPr/>
            <p:nvPr/>
          </p:nvSpPr>
          <p:spPr>
            <a:xfrm>
              <a:off x="706449" y="468"/>
              <a:ext cx="325997" cy="4699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1541"/>
                  </a:moveTo>
                  <a:lnTo>
                    <a:pt x="21075" y="9172"/>
                  </a:lnTo>
                  <a:lnTo>
                    <a:pt x="19554" y="7318"/>
                  </a:lnTo>
                  <a:lnTo>
                    <a:pt x="17117" y="6111"/>
                  </a:lnTo>
                  <a:lnTo>
                    <a:pt x="13848" y="5679"/>
                  </a:lnTo>
                  <a:lnTo>
                    <a:pt x="11737" y="5839"/>
                  </a:lnTo>
                  <a:lnTo>
                    <a:pt x="9984" y="6302"/>
                  </a:lnTo>
                  <a:lnTo>
                    <a:pt x="8508" y="7043"/>
                  </a:lnTo>
                  <a:lnTo>
                    <a:pt x="7228" y="8036"/>
                  </a:lnTo>
                  <a:lnTo>
                    <a:pt x="7099" y="8036"/>
                  </a:lnTo>
                  <a:lnTo>
                    <a:pt x="7099" y="0"/>
                  </a:lnTo>
                  <a:lnTo>
                    <a:pt x="0" y="0"/>
                  </a:lnTo>
                  <a:lnTo>
                    <a:pt x="0" y="21600"/>
                  </a:lnTo>
                  <a:lnTo>
                    <a:pt x="7099" y="21600"/>
                  </a:lnTo>
                  <a:lnTo>
                    <a:pt x="7099" y="13050"/>
                  </a:lnTo>
                  <a:lnTo>
                    <a:pt x="7381" y="11738"/>
                  </a:lnTo>
                  <a:lnTo>
                    <a:pt x="8177" y="10706"/>
                  </a:lnTo>
                  <a:lnTo>
                    <a:pt x="9414" y="10031"/>
                  </a:lnTo>
                  <a:lnTo>
                    <a:pt x="11018" y="9788"/>
                  </a:lnTo>
                  <a:lnTo>
                    <a:pt x="12536" y="9989"/>
                  </a:lnTo>
                  <a:lnTo>
                    <a:pt x="13625" y="10551"/>
                  </a:lnTo>
                  <a:lnTo>
                    <a:pt x="14282" y="11419"/>
                  </a:lnTo>
                  <a:lnTo>
                    <a:pt x="14501" y="12537"/>
                  </a:lnTo>
                  <a:lnTo>
                    <a:pt x="14501" y="21600"/>
                  </a:lnTo>
                  <a:lnTo>
                    <a:pt x="21600" y="21600"/>
                  </a:lnTo>
                  <a:lnTo>
                    <a:pt x="21600" y="11541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41" name="Shape"/>
            <p:cNvSpPr/>
            <p:nvPr/>
          </p:nvSpPr>
          <p:spPr>
            <a:xfrm>
              <a:off x="1063281" y="124687"/>
              <a:ext cx="359526" cy="3562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0800"/>
                  </a:moveTo>
                  <a:lnTo>
                    <a:pt x="21254" y="7869"/>
                  </a:lnTo>
                  <a:lnTo>
                    <a:pt x="20253" y="5273"/>
                  </a:lnTo>
                  <a:lnTo>
                    <a:pt x="18653" y="3099"/>
                  </a:lnTo>
                  <a:lnTo>
                    <a:pt x="16511" y="1436"/>
                  </a:lnTo>
                  <a:lnTo>
                    <a:pt x="15085" y="861"/>
                  </a:lnTo>
                  <a:lnTo>
                    <a:pt x="15085" y="10800"/>
                  </a:lnTo>
                  <a:lnTo>
                    <a:pt x="14807" y="13329"/>
                  </a:lnTo>
                  <a:lnTo>
                    <a:pt x="13984" y="15278"/>
                  </a:lnTo>
                  <a:lnTo>
                    <a:pt x="12635" y="16533"/>
                  </a:lnTo>
                  <a:lnTo>
                    <a:pt x="10780" y="16976"/>
                  </a:lnTo>
                  <a:lnTo>
                    <a:pt x="8931" y="16533"/>
                  </a:lnTo>
                  <a:lnTo>
                    <a:pt x="7597" y="15278"/>
                  </a:lnTo>
                  <a:lnTo>
                    <a:pt x="6788" y="13329"/>
                  </a:lnTo>
                  <a:lnTo>
                    <a:pt x="6515" y="10800"/>
                  </a:lnTo>
                  <a:lnTo>
                    <a:pt x="6788" y="8265"/>
                  </a:lnTo>
                  <a:lnTo>
                    <a:pt x="7597" y="6302"/>
                  </a:lnTo>
                  <a:lnTo>
                    <a:pt x="8931" y="5033"/>
                  </a:lnTo>
                  <a:lnTo>
                    <a:pt x="10780" y="4583"/>
                  </a:lnTo>
                  <a:lnTo>
                    <a:pt x="12635" y="5033"/>
                  </a:lnTo>
                  <a:lnTo>
                    <a:pt x="13984" y="6302"/>
                  </a:lnTo>
                  <a:lnTo>
                    <a:pt x="14807" y="8265"/>
                  </a:lnTo>
                  <a:lnTo>
                    <a:pt x="15085" y="10800"/>
                  </a:lnTo>
                  <a:lnTo>
                    <a:pt x="15085" y="861"/>
                  </a:lnTo>
                  <a:lnTo>
                    <a:pt x="13881" y="374"/>
                  </a:lnTo>
                  <a:lnTo>
                    <a:pt x="10820" y="0"/>
                  </a:lnTo>
                  <a:lnTo>
                    <a:pt x="7770" y="374"/>
                  </a:lnTo>
                  <a:lnTo>
                    <a:pt x="5137" y="1436"/>
                  </a:lnTo>
                  <a:lnTo>
                    <a:pt x="2982" y="3099"/>
                  </a:lnTo>
                  <a:lnTo>
                    <a:pt x="1367" y="5273"/>
                  </a:lnTo>
                  <a:lnTo>
                    <a:pt x="352" y="7869"/>
                  </a:lnTo>
                  <a:lnTo>
                    <a:pt x="0" y="10800"/>
                  </a:lnTo>
                  <a:lnTo>
                    <a:pt x="352" y="13731"/>
                  </a:lnTo>
                  <a:lnTo>
                    <a:pt x="1367" y="16328"/>
                  </a:lnTo>
                  <a:lnTo>
                    <a:pt x="2982" y="18502"/>
                  </a:lnTo>
                  <a:lnTo>
                    <a:pt x="5137" y="20164"/>
                  </a:lnTo>
                  <a:lnTo>
                    <a:pt x="7770" y="21227"/>
                  </a:lnTo>
                  <a:lnTo>
                    <a:pt x="10820" y="21600"/>
                  </a:lnTo>
                  <a:lnTo>
                    <a:pt x="13881" y="21227"/>
                  </a:lnTo>
                  <a:lnTo>
                    <a:pt x="16511" y="20164"/>
                  </a:lnTo>
                  <a:lnTo>
                    <a:pt x="18653" y="18502"/>
                  </a:lnTo>
                  <a:lnTo>
                    <a:pt x="19776" y="16976"/>
                  </a:lnTo>
                  <a:lnTo>
                    <a:pt x="20253" y="16328"/>
                  </a:lnTo>
                  <a:lnTo>
                    <a:pt x="21254" y="13731"/>
                  </a:lnTo>
                  <a:lnTo>
                    <a:pt x="21600" y="1080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42" name="Shape"/>
            <p:cNvSpPr/>
            <p:nvPr/>
          </p:nvSpPr>
          <p:spPr>
            <a:xfrm>
              <a:off x="1453654" y="468"/>
              <a:ext cx="110415" cy="3161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0" y="0"/>
                  </a:lnTo>
                  <a:lnTo>
                    <a:pt x="0" y="7589"/>
                  </a:lnTo>
                  <a:lnTo>
                    <a:pt x="5401" y="21600"/>
                  </a:lnTo>
                  <a:lnTo>
                    <a:pt x="16201" y="21600"/>
                  </a:lnTo>
                  <a:lnTo>
                    <a:pt x="21600" y="7589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43" name="Square"/>
            <p:cNvSpPr/>
            <p:nvPr/>
          </p:nvSpPr>
          <p:spPr>
            <a:xfrm>
              <a:off x="1452994" y="359981"/>
              <a:ext cx="111723" cy="110415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grpSp>
        <p:nvGrpSpPr>
          <p:cNvPr id="350" name="object 5"/>
          <p:cNvGrpSpPr/>
          <p:nvPr/>
        </p:nvGrpSpPr>
        <p:grpSpPr>
          <a:xfrm>
            <a:off x="764529" y="687939"/>
            <a:ext cx="1576286" cy="1769187"/>
            <a:chOff x="0" y="0"/>
            <a:chExt cx="1576285" cy="1769186"/>
          </a:xfrm>
        </p:grpSpPr>
        <p:sp>
          <p:nvSpPr>
            <p:cNvPr id="345" name="Shape"/>
            <p:cNvSpPr/>
            <p:nvPr/>
          </p:nvSpPr>
          <p:spPr>
            <a:xfrm>
              <a:off x="489394" y="321386"/>
              <a:ext cx="1086892" cy="1447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362" y="0"/>
                  </a:moveTo>
                  <a:lnTo>
                    <a:pt x="0" y="0"/>
                  </a:lnTo>
                  <a:lnTo>
                    <a:pt x="145" y="568"/>
                  </a:lnTo>
                  <a:lnTo>
                    <a:pt x="369" y="1326"/>
                  </a:lnTo>
                  <a:lnTo>
                    <a:pt x="670" y="2084"/>
                  </a:lnTo>
                  <a:lnTo>
                    <a:pt x="1042" y="2653"/>
                  </a:lnTo>
                  <a:lnTo>
                    <a:pt x="1484" y="3221"/>
                  </a:lnTo>
                  <a:lnTo>
                    <a:pt x="1990" y="3789"/>
                  </a:lnTo>
                  <a:lnTo>
                    <a:pt x="2557" y="4358"/>
                  </a:lnTo>
                  <a:lnTo>
                    <a:pt x="3181" y="4926"/>
                  </a:lnTo>
                  <a:lnTo>
                    <a:pt x="3859" y="5305"/>
                  </a:lnTo>
                  <a:lnTo>
                    <a:pt x="4587" y="5684"/>
                  </a:lnTo>
                  <a:lnTo>
                    <a:pt x="5361" y="6063"/>
                  </a:lnTo>
                  <a:lnTo>
                    <a:pt x="6177" y="6442"/>
                  </a:lnTo>
                  <a:lnTo>
                    <a:pt x="7033" y="6632"/>
                  </a:lnTo>
                  <a:lnTo>
                    <a:pt x="7923" y="6821"/>
                  </a:lnTo>
                  <a:lnTo>
                    <a:pt x="9794" y="7200"/>
                  </a:lnTo>
                  <a:lnTo>
                    <a:pt x="11691" y="7200"/>
                  </a:lnTo>
                  <a:lnTo>
                    <a:pt x="12586" y="7389"/>
                  </a:lnTo>
                  <a:lnTo>
                    <a:pt x="13448" y="7579"/>
                  </a:lnTo>
                  <a:lnTo>
                    <a:pt x="14270" y="7768"/>
                  </a:lnTo>
                  <a:lnTo>
                    <a:pt x="15049" y="8147"/>
                  </a:lnTo>
                  <a:lnTo>
                    <a:pt x="15778" y="8337"/>
                  </a:lnTo>
                  <a:lnTo>
                    <a:pt x="16452" y="8905"/>
                  </a:lnTo>
                  <a:lnTo>
                    <a:pt x="17067" y="9284"/>
                  </a:lnTo>
                  <a:lnTo>
                    <a:pt x="17617" y="9853"/>
                  </a:lnTo>
                  <a:lnTo>
                    <a:pt x="18096" y="10421"/>
                  </a:lnTo>
                  <a:lnTo>
                    <a:pt x="18500" y="10989"/>
                  </a:lnTo>
                  <a:lnTo>
                    <a:pt x="18823" y="11558"/>
                  </a:lnTo>
                  <a:lnTo>
                    <a:pt x="19061" y="12126"/>
                  </a:lnTo>
                  <a:lnTo>
                    <a:pt x="19207" y="12884"/>
                  </a:lnTo>
                  <a:lnTo>
                    <a:pt x="19257" y="13642"/>
                  </a:lnTo>
                  <a:lnTo>
                    <a:pt x="19207" y="14211"/>
                  </a:lnTo>
                  <a:lnTo>
                    <a:pt x="19061" y="14968"/>
                  </a:lnTo>
                  <a:lnTo>
                    <a:pt x="18823" y="15537"/>
                  </a:lnTo>
                  <a:lnTo>
                    <a:pt x="18500" y="16105"/>
                  </a:lnTo>
                  <a:lnTo>
                    <a:pt x="18096" y="16863"/>
                  </a:lnTo>
                  <a:lnTo>
                    <a:pt x="17617" y="17242"/>
                  </a:lnTo>
                  <a:lnTo>
                    <a:pt x="17067" y="17811"/>
                  </a:lnTo>
                  <a:lnTo>
                    <a:pt x="16452" y="18379"/>
                  </a:lnTo>
                  <a:lnTo>
                    <a:pt x="15778" y="18758"/>
                  </a:lnTo>
                  <a:lnTo>
                    <a:pt x="15049" y="19137"/>
                  </a:lnTo>
                  <a:lnTo>
                    <a:pt x="14270" y="19326"/>
                  </a:lnTo>
                  <a:lnTo>
                    <a:pt x="13448" y="19516"/>
                  </a:lnTo>
                  <a:lnTo>
                    <a:pt x="12586" y="19705"/>
                  </a:lnTo>
                  <a:lnTo>
                    <a:pt x="11691" y="19895"/>
                  </a:lnTo>
                  <a:lnTo>
                    <a:pt x="10767" y="19895"/>
                  </a:lnTo>
                  <a:lnTo>
                    <a:pt x="10767" y="21600"/>
                  </a:lnTo>
                  <a:lnTo>
                    <a:pt x="12612" y="21600"/>
                  </a:lnTo>
                  <a:lnTo>
                    <a:pt x="14357" y="21221"/>
                  </a:lnTo>
                  <a:lnTo>
                    <a:pt x="15183" y="21032"/>
                  </a:lnTo>
                  <a:lnTo>
                    <a:pt x="15975" y="20653"/>
                  </a:lnTo>
                  <a:lnTo>
                    <a:pt x="16728" y="20274"/>
                  </a:lnTo>
                  <a:lnTo>
                    <a:pt x="17440" y="19895"/>
                  </a:lnTo>
                  <a:lnTo>
                    <a:pt x="18108" y="19516"/>
                  </a:lnTo>
                  <a:lnTo>
                    <a:pt x="18727" y="19137"/>
                  </a:lnTo>
                  <a:lnTo>
                    <a:pt x="19295" y="18568"/>
                  </a:lnTo>
                  <a:lnTo>
                    <a:pt x="19809" y="18000"/>
                  </a:lnTo>
                  <a:lnTo>
                    <a:pt x="20264" y="17432"/>
                  </a:lnTo>
                  <a:lnTo>
                    <a:pt x="20659" y="16863"/>
                  </a:lnTo>
                  <a:lnTo>
                    <a:pt x="20989" y="16295"/>
                  </a:lnTo>
                  <a:lnTo>
                    <a:pt x="21251" y="15537"/>
                  </a:lnTo>
                  <a:lnTo>
                    <a:pt x="21443" y="14968"/>
                  </a:lnTo>
                  <a:lnTo>
                    <a:pt x="21560" y="14211"/>
                  </a:lnTo>
                  <a:lnTo>
                    <a:pt x="21600" y="13642"/>
                  </a:lnTo>
                  <a:lnTo>
                    <a:pt x="21552" y="12884"/>
                  </a:lnTo>
                  <a:lnTo>
                    <a:pt x="21413" y="12126"/>
                  </a:lnTo>
                  <a:lnTo>
                    <a:pt x="21185" y="11368"/>
                  </a:lnTo>
                  <a:lnTo>
                    <a:pt x="20873" y="10611"/>
                  </a:lnTo>
                  <a:lnTo>
                    <a:pt x="20482" y="10042"/>
                  </a:lnTo>
                  <a:lnTo>
                    <a:pt x="20016" y="9284"/>
                  </a:lnTo>
                  <a:lnTo>
                    <a:pt x="19479" y="8716"/>
                  </a:lnTo>
                  <a:lnTo>
                    <a:pt x="18875" y="8147"/>
                  </a:lnTo>
                  <a:lnTo>
                    <a:pt x="18210" y="7579"/>
                  </a:lnTo>
                  <a:lnTo>
                    <a:pt x="17486" y="7200"/>
                  </a:lnTo>
                  <a:lnTo>
                    <a:pt x="16708" y="6821"/>
                  </a:lnTo>
                  <a:lnTo>
                    <a:pt x="15881" y="6442"/>
                  </a:lnTo>
                  <a:lnTo>
                    <a:pt x="18100" y="6442"/>
                  </a:lnTo>
                  <a:lnTo>
                    <a:pt x="18100" y="5495"/>
                  </a:lnTo>
                  <a:lnTo>
                    <a:pt x="10498" y="5495"/>
                  </a:lnTo>
                  <a:lnTo>
                    <a:pt x="9552" y="5305"/>
                  </a:lnTo>
                  <a:lnTo>
                    <a:pt x="8638" y="5305"/>
                  </a:lnTo>
                  <a:lnTo>
                    <a:pt x="7763" y="4926"/>
                  </a:lnTo>
                  <a:lnTo>
                    <a:pt x="6931" y="4737"/>
                  </a:lnTo>
                  <a:lnTo>
                    <a:pt x="6149" y="4358"/>
                  </a:lnTo>
                  <a:lnTo>
                    <a:pt x="5422" y="3979"/>
                  </a:lnTo>
                  <a:lnTo>
                    <a:pt x="4755" y="3600"/>
                  </a:lnTo>
                  <a:lnTo>
                    <a:pt x="4156" y="3032"/>
                  </a:lnTo>
                  <a:lnTo>
                    <a:pt x="3629" y="2463"/>
                  </a:lnTo>
                  <a:lnTo>
                    <a:pt x="3181" y="1895"/>
                  </a:lnTo>
                  <a:lnTo>
                    <a:pt x="2816" y="1326"/>
                  </a:lnTo>
                  <a:lnTo>
                    <a:pt x="2541" y="568"/>
                  </a:lnTo>
                  <a:lnTo>
                    <a:pt x="2362" y="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46" name="Shape"/>
            <p:cNvSpPr/>
            <p:nvPr/>
          </p:nvSpPr>
          <p:spPr>
            <a:xfrm>
              <a:off x="245515" y="321386"/>
              <a:ext cx="1087719" cy="1206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347" y="0"/>
                  </a:moveTo>
                  <a:lnTo>
                    <a:pt x="0" y="0"/>
                  </a:lnTo>
                  <a:lnTo>
                    <a:pt x="102" y="682"/>
                  </a:lnTo>
                  <a:lnTo>
                    <a:pt x="261" y="1592"/>
                  </a:lnTo>
                  <a:lnTo>
                    <a:pt x="475" y="2501"/>
                  </a:lnTo>
                  <a:lnTo>
                    <a:pt x="744" y="3183"/>
                  </a:lnTo>
                  <a:lnTo>
                    <a:pt x="1064" y="4093"/>
                  </a:lnTo>
                  <a:lnTo>
                    <a:pt x="1434" y="4775"/>
                  </a:lnTo>
                  <a:lnTo>
                    <a:pt x="1853" y="5684"/>
                  </a:lnTo>
                  <a:lnTo>
                    <a:pt x="2318" y="6366"/>
                  </a:lnTo>
                  <a:lnTo>
                    <a:pt x="2828" y="7048"/>
                  </a:lnTo>
                  <a:lnTo>
                    <a:pt x="3381" y="7731"/>
                  </a:lnTo>
                  <a:lnTo>
                    <a:pt x="3975" y="8413"/>
                  </a:lnTo>
                  <a:lnTo>
                    <a:pt x="4609" y="8867"/>
                  </a:lnTo>
                  <a:lnTo>
                    <a:pt x="5280" y="9549"/>
                  </a:lnTo>
                  <a:lnTo>
                    <a:pt x="5986" y="10004"/>
                  </a:lnTo>
                  <a:lnTo>
                    <a:pt x="6727" y="10459"/>
                  </a:lnTo>
                  <a:lnTo>
                    <a:pt x="7500" y="10914"/>
                  </a:lnTo>
                  <a:lnTo>
                    <a:pt x="8303" y="11368"/>
                  </a:lnTo>
                  <a:lnTo>
                    <a:pt x="9134" y="11823"/>
                  </a:lnTo>
                  <a:lnTo>
                    <a:pt x="10876" y="12278"/>
                  </a:lnTo>
                  <a:lnTo>
                    <a:pt x="13657" y="12960"/>
                  </a:lnTo>
                  <a:lnTo>
                    <a:pt x="15602" y="12960"/>
                  </a:lnTo>
                  <a:lnTo>
                    <a:pt x="16573" y="13187"/>
                  </a:lnTo>
                  <a:lnTo>
                    <a:pt x="17446" y="13415"/>
                  </a:lnTo>
                  <a:lnTo>
                    <a:pt x="18187" y="13869"/>
                  </a:lnTo>
                  <a:lnTo>
                    <a:pt x="18759" y="14552"/>
                  </a:lnTo>
                  <a:lnTo>
                    <a:pt x="19128" y="15461"/>
                  </a:lnTo>
                  <a:lnTo>
                    <a:pt x="19259" y="16371"/>
                  </a:lnTo>
                  <a:lnTo>
                    <a:pt x="19128" y="17053"/>
                  </a:lnTo>
                  <a:lnTo>
                    <a:pt x="18759" y="17962"/>
                  </a:lnTo>
                  <a:lnTo>
                    <a:pt x="18186" y="18644"/>
                  </a:lnTo>
                  <a:lnTo>
                    <a:pt x="17446" y="19099"/>
                  </a:lnTo>
                  <a:lnTo>
                    <a:pt x="16573" y="19554"/>
                  </a:lnTo>
                  <a:lnTo>
                    <a:pt x="15602" y="19554"/>
                  </a:lnTo>
                  <a:lnTo>
                    <a:pt x="15602" y="21600"/>
                  </a:lnTo>
                  <a:lnTo>
                    <a:pt x="16574" y="21600"/>
                  </a:lnTo>
                  <a:lnTo>
                    <a:pt x="17496" y="21373"/>
                  </a:lnTo>
                  <a:lnTo>
                    <a:pt x="18356" y="21145"/>
                  </a:lnTo>
                  <a:lnTo>
                    <a:pt x="19142" y="20691"/>
                  </a:lnTo>
                  <a:lnTo>
                    <a:pt x="19841" y="20008"/>
                  </a:lnTo>
                  <a:lnTo>
                    <a:pt x="20441" y="19554"/>
                  </a:lnTo>
                  <a:lnTo>
                    <a:pt x="20930" y="18644"/>
                  </a:lnTo>
                  <a:lnTo>
                    <a:pt x="21294" y="17962"/>
                  </a:lnTo>
                  <a:lnTo>
                    <a:pt x="21521" y="17053"/>
                  </a:lnTo>
                  <a:lnTo>
                    <a:pt x="21600" y="16371"/>
                  </a:lnTo>
                  <a:lnTo>
                    <a:pt x="21521" y="15461"/>
                  </a:lnTo>
                  <a:lnTo>
                    <a:pt x="21294" y="14552"/>
                  </a:lnTo>
                  <a:lnTo>
                    <a:pt x="20930" y="13869"/>
                  </a:lnTo>
                  <a:lnTo>
                    <a:pt x="20441" y="13187"/>
                  </a:lnTo>
                  <a:lnTo>
                    <a:pt x="19841" y="12505"/>
                  </a:lnTo>
                  <a:lnTo>
                    <a:pt x="19142" y="11823"/>
                  </a:lnTo>
                  <a:lnTo>
                    <a:pt x="18356" y="11368"/>
                  </a:lnTo>
                  <a:lnTo>
                    <a:pt x="17496" y="11141"/>
                  </a:lnTo>
                  <a:lnTo>
                    <a:pt x="16574" y="10914"/>
                  </a:lnTo>
                  <a:lnTo>
                    <a:pt x="14619" y="10914"/>
                  </a:lnTo>
                  <a:lnTo>
                    <a:pt x="13655" y="10686"/>
                  </a:lnTo>
                  <a:lnTo>
                    <a:pt x="12713" y="10686"/>
                  </a:lnTo>
                  <a:lnTo>
                    <a:pt x="11795" y="10459"/>
                  </a:lnTo>
                  <a:lnTo>
                    <a:pt x="10904" y="10004"/>
                  </a:lnTo>
                  <a:lnTo>
                    <a:pt x="10043" y="9777"/>
                  </a:lnTo>
                  <a:lnTo>
                    <a:pt x="9213" y="9322"/>
                  </a:lnTo>
                  <a:lnTo>
                    <a:pt x="8417" y="8867"/>
                  </a:lnTo>
                  <a:lnTo>
                    <a:pt x="7659" y="8413"/>
                  </a:lnTo>
                  <a:lnTo>
                    <a:pt x="6939" y="7958"/>
                  </a:lnTo>
                  <a:lnTo>
                    <a:pt x="6262" y="7503"/>
                  </a:lnTo>
                  <a:lnTo>
                    <a:pt x="5629" y="6821"/>
                  </a:lnTo>
                  <a:lnTo>
                    <a:pt x="5043" y="6139"/>
                  </a:lnTo>
                  <a:lnTo>
                    <a:pt x="4506" y="5457"/>
                  </a:lnTo>
                  <a:lnTo>
                    <a:pt x="4022" y="4775"/>
                  </a:lnTo>
                  <a:lnTo>
                    <a:pt x="3592" y="4093"/>
                  </a:lnTo>
                  <a:lnTo>
                    <a:pt x="3219" y="3183"/>
                  </a:lnTo>
                  <a:lnTo>
                    <a:pt x="2905" y="2501"/>
                  </a:lnTo>
                  <a:lnTo>
                    <a:pt x="2654" y="1592"/>
                  </a:lnTo>
                  <a:lnTo>
                    <a:pt x="2467" y="682"/>
                  </a:lnTo>
                  <a:lnTo>
                    <a:pt x="2347" y="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47" name="Shape"/>
            <p:cNvSpPr/>
            <p:nvPr/>
          </p:nvSpPr>
          <p:spPr>
            <a:xfrm>
              <a:off x="0" y="194386"/>
              <a:ext cx="1400188" cy="1092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0" y="0"/>
                  </a:lnTo>
                  <a:lnTo>
                    <a:pt x="0" y="1256"/>
                  </a:lnTo>
                  <a:lnTo>
                    <a:pt x="17" y="2260"/>
                  </a:lnTo>
                  <a:lnTo>
                    <a:pt x="69" y="3265"/>
                  </a:lnTo>
                  <a:lnTo>
                    <a:pt x="154" y="4019"/>
                  </a:lnTo>
                  <a:lnTo>
                    <a:pt x="271" y="5023"/>
                  </a:lnTo>
                  <a:lnTo>
                    <a:pt x="421" y="6028"/>
                  </a:lnTo>
                  <a:lnTo>
                    <a:pt x="601" y="6781"/>
                  </a:lnTo>
                  <a:lnTo>
                    <a:pt x="812" y="7786"/>
                  </a:lnTo>
                  <a:lnTo>
                    <a:pt x="1053" y="8540"/>
                  </a:lnTo>
                  <a:lnTo>
                    <a:pt x="1322" y="9293"/>
                  </a:lnTo>
                  <a:lnTo>
                    <a:pt x="1619" y="10298"/>
                  </a:lnTo>
                  <a:lnTo>
                    <a:pt x="1944" y="11051"/>
                  </a:lnTo>
                  <a:lnTo>
                    <a:pt x="2295" y="11805"/>
                  </a:lnTo>
                  <a:lnTo>
                    <a:pt x="2672" y="12558"/>
                  </a:lnTo>
                  <a:lnTo>
                    <a:pt x="3073" y="13312"/>
                  </a:lnTo>
                  <a:lnTo>
                    <a:pt x="3499" y="14065"/>
                  </a:lnTo>
                  <a:lnTo>
                    <a:pt x="3948" y="14819"/>
                  </a:lnTo>
                  <a:lnTo>
                    <a:pt x="4420" y="15321"/>
                  </a:lnTo>
                  <a:lnTo>
                    <a:pt x="4914" y="16074"/>
                  </a:lnTo>
                  <a:lnTo>
                    <a:pt x="5429" y="16577"/>
                  </a:lnTo>
                  <a:lnTo>
                    <a:pt x="5964" y="17079"/>
                  </a:lnTo>
                  <a:lnTo>
                    <a:pt x="6519" y="17833"/>
                  </a:lnTo>
                  <a:lnTo>
                    <a:pt x="7092" y="18335"/>
                  </a:lnTo>
                  <a:lnTo>
                    <a:pt x="7684" y="18837"/>
                  </a:lnTo>
                  <a:lnTo>
                    <a:pt x="8293" y="19088"/>
                  </a:lnTo>
                  <a:lnTo>
                    <a:pt x="8918" y="19591"/>
                  </a:lnTo>
                  <a:lnTo>
                    <a:pt x="9559" y="19842"/>
                  </a:lnTo>
                  <a:lnTo>
                    <a:pt x="10215" y="20344"/>
                  </a:lnTo>
                  <a:lnTo>
                    <a:pt x="10885" y="20595"/>
                  </a:lnTo>
                  <a:lnTo>
                    <a:pt x="12973" y="21349"/>
                  </a:lnTo>
                  <a:lnTo>
                    <a:pt x="13692" y="21349"/>
                  </a:lnTo>
                  <a:lnTo>
                    <a:pt x="14421" y="21600"/>
                  </a:lnTo>
                  <a:lnTo>
                    <a:pt x="15908" y="21600"/>
                  </a:lnTo>
                  <a:lnTo>
                    <a:pt x="15908" y="19340"/>
                  </a:lnTo>
                  <a:lnTo>
                    <a:pt x="14434" y="19340"/>
                  </a:lnTo>
                  <a:lnTo>
                    <a:pt x="13004" y="18837"/>
                  </a:lnTo>
                  <a:lnTo>
                    <a:pt x="12308" y="18837"/>
                  </a:lnTo>
                  <a:lnTo>
                    <a:pt x="11625" y="18586"/>
                  </a:lnTo>
                  <a:lnTo>
                    <a:pt x="10957" y="18084"/>
                  </a:lnTo>
                  <a:lnTo>
                    <a:pt x="9668" y="17581"/>
                  </a:lnTo>
                  <a:lnTo>
                    <a:pt x="9050" y="17079"/>
                  </a:lnTo>
                  <a:lnTo>
                    <a:pt x="8450" y="16577"/>
                  </a:lnTo>
                  <a:lnTo>
                    <a:pt x="7870" y="16074"/>
                  </a:lnTo>
                  <a:lnTo>
                    <a:pt x="7310" y="15572"/>
                  </a:lnTo>
                  <a:lnTo>
                    <a:pt x="6772" y="15070"/>
                  </a:lnTo>
                  <a:lnTo>
                    <a:pt x="6255" y="14316"/>
                  </a:lnTo>
                  <a:lnTo>
                    <a:pt x="5763" y="13814"/>
                  </a:lnTo>
                  <a:lnTo>
                    <a:pt x="5294" y="13060"/>
                  </a:lnTo>
                  <a:lnTo>
                    <a:pt x="4851" y="12558"/>
                  </a:lnTo>
                  <a:lnTo>
                    <a:pt x="4434" y="11805"/>
                  </a:lnTo>
                  <a:lnTo>
                    <a:pt x="4044" y="11051"/>
                  </a:lnTo>
                  <a:lnTo>
                    <a:pt x="3682" y="10298"/>
                  </a:lnTo>
                  <a:lnTo>
                    <a:pt x="3349" y="9544"/>
                  </a:lnTo>
                  <a:lnTo>
                    <a:pt x="3046" y="8540"/>
                  </a:lnTo>
                  <a:lnTo>
                    <a:pt x="2774" y="7786"/>
                  </a:lnTo>
                  <a:lnTo>
                    <a:pt x="2534" y="7033"/>
                  </a:lnTo>
                  <a:lnTo>
                    <a:pt x="2327" y="6028"/>
                  </a:lnTo>
                  <a:lnTo>
                    <a:pt x="2154" y="5274"/>
                  </a:lnTo>
                  <a:lnTo>
                    <a:pt x="2016" y="4270"/>
                  </a:lnTo>
                  <a:lnTo>
                    <a:pt x="1914" y="3265"/>
                  </a:lnTo>
                  <a:lnTo>
                    <a:pt x="1848" y="2512"/>
                  </a:lnTo>
                  <a:lnTo>
                    <a:pt x="21600" y="2512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48" name="Rectangle"/>
            <p:cNvSpPr/>
            <p:nvPr/>
          </p:nvSpPr>
          <p:spPr>
            <a:xfrm>
              <a:off x="242988" y="0"/>
              <a:ext cx="788226" cy="117907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349" name="Shape"/>
            <p:cNvSpPr/>
            <p:nvPr/>
          </p:nvSpPr>
          <p:spPr>
            <a:xfrm>
              <a:off x="1017637" y="321386"/>
              <a:ext cx="382550" cy="368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14943" y="0"/>
                  </a:lnTo>
                  <a:lnTo>
                    <a:pt x="14943" y="5959"/>
                  </a:lnTo>
                  <a:lnTo>
                    <a:pt x="12164" y="6703"/>
                  </a:lnTo>
                  <a:lnTo>
                    <a:pt x="9574" y="7448"/>
                  </a:lnTo>
                  <a:lnTo>
                    <a:pt x="7207" y="8938"/>
                  </a:lnTo>
                  <a:lnTo>
                    <a:pt x="5100" y="11172"/>
                  </a:lnTo>
                  <a:lnTo>
                    <a:pt x="3290" y="13407"/>
                  </a:lnTo>
                  <a:lnTo>
                    <a:pt x="1813" y="15641"/>
                  </a:lnTo>
                  <a:lnTo>
                    <a:pt x="704" y="18621"/>
                  </a:lnTo>
                  <a:lnTo>
                    <a:pt x="0" y="21600"/>
                  </a:lnTo>
                  <a:lnTo>
                    <a:pt x="21600" y="21600"/>
                  </a:lnTo>
                  <a:lnTo>
                    <a:pt x="21600" y="17876"/>
                  </a:lnTo>
                  <a:lnTo>
                    <a:pt x="8099" y="17876"/>
                  </a:lnTo>
                  <a:lnTo>
                    <a:pt x="9959" y="15641"/>
                  </a:lnTo>
                  <a:lnTo>
                    <a:pt x="12347" y="14152"/>
                  </a:lnTo>
                  <a:lnTo>
                    <a:pt x="15153" y="12662"/>
                  </a:lnTo>
                  <a:lnTo>
                    <a:pt x="18271" y="11917"/>
                  </a:lnTo>
                  <a:lnTo>
                    <a:pt x="21600" y="11917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351" name="object 6"/>
          <p:cNvSpPr/>
          <p:nvPr/>
        </p:nvSpPr>
        <p:spPr>
          <a:xfrm>
            <a:off x="8110697" y="7315701"/>
            <a:ext cx="7146607" cy="1"/>
          </a:xfrm>
          <a:prstGeom prst="line">
            <a:avLst/>
          </a:prstGeom>
          <a:ln w="25400">
            <a:solidFill>
              <a:srgbClr val="FFFFFF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52" name="object 7"/>
          <p:cNvSpPr/>
          <p:nvPr/>
        </p:nvSpPr>
        <p:spPr>
          <a:xfrm>
            <a:off x="8064500" y="4145281"/>
            <a:ext cx="7146606" cy="1"/>
          </a:xfrm>
          <a:prstGeom prst="line">
            <a:avLst/>
          </a:prstGeom>
          <a:ln w="76200">
            <a:solidFill>
              <a:srgbClr val="FFFFFF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53" name="object 8"/>
          <p:cNvSpPr txBox="1"/>
          <p:nvPr/>
        </p:nvSpPr>
        <p:spPr>
          <a:xfrm>
            <a:off x="8156895" y="4682628"/>
            <a:ext cx="7146605" cy="14325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 indent="12700">
              <a:lnSpc>
                <a:spcPts val="5500"/>
              </a:lnSpc>
              <a:defRPr sz="6000" spc="-150">
                <a:solidFill>
                  <a:srgbClr val="FFFFFF"/>
                </a:solidFill>
                <a:latin typeface="Neue Haas Grotesk Display Pro 6"/>
                <a:ea typeface="Neue Haas Grotesk Display Pro 6"/>
                <a:cs typeface="Neue Haas Grotesk Display Pro 6"/>
                <a:sym typeface="Neue Haas Grotesk Display Pro 6"/>
              </a:defRPr>
            </a:lvl1pPr>
          </a:lstStyle>
          <a:p>
            <a:r>
              <a:t>Společně pro lepší podnikání.</a:t>
            </a:r>
          </a:p>
        </p:txBody>
      </p:sp>
      <p:sp>
        <p:nvSpPr>
          <p:cNvPr id="354" name="object 9"/>
          <p:cNvSpPr txBox="1"/>
          <p:nvPr/>
        </p:nvSpPr>
        <p:spPr>
          <a:xfrm>
            <a:off x="8156895" y="6323520"/>
            <a:ext cx="7054210" cy="482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 marR="5080" indent="12700">
              <a:lnSpc>
                <a:spcPct val="115700"/>
              </a:lnSpc>
              <a:defRPr sz="3200" spc="-20">
                <a:solidFill>
                  <a:srgbClr val="FFFFFF"/>
                </a:solidFill>
                <a:latin typeface="Neue Haas Grotesk Display Pro 5"/>
                <a:ea typeface="Neue Haas Grotesk Display Pro 5"/>
                <a:cs typeface="Neue Haas Grotesk Display Pro 5"/>
                <a:sym typeface="Neue Haas Grotesk Display Pro 5"/>
              </a:defRPr>
            </a:lvl1pPr>
          </a:lstStyle>
          <a:p>
            <a:r>
              <a:t>dotoho.pro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750</TotalTime>
  <Words>536</Words>
  <Application>Microsoft Office PowerPoint</Application>
  <PresentationFormat>Vlastní</PresentationFormat>
  <Paragraphs>47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2" baseType="lpstr">
      <vt:lpstr>Calibri</vt:lpstr>
      <vt:lpstr>Neue Haas Grotesk Display Pro 5</vt:lpstr>
      <vt:lpstr>Neue Haas Grotesk Display Pro 6</vt:lpstr>
      <vt:lpstr>Trebuchet MS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Pavel</dc:creator>
  <cp:lastModifiedBy>Admin</cp:lastModifiedBy>
  <cp:revision>32</cp:revision>
  <dcterms:modified xsi:type="dcterms:W3CDTF">2021-11-03T15:40:40Z</dcterms:modified>
</cp:coreProperties>
</file>