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26"/>
  </p:notesMasterIdLst>
  <p:sldIdLst>
    <p:sldId id="256" r:id="rId5"/>
    <p:sldId id="309" r:id="rId6"/>
    <p:sldId id="308" r:id="rId7"/>
    <p:sldId id="339" r:id="rId8"/>
    <p:sldId id="338" r:id="rId9"/>
    <p:sldId id="305" r:id="rId10"/>
    <p:sldId id="325" r:id="rId11"/>
    <p:sldId id="324" r:id="rId12"/>
    <p:sldId id="348" r:id="rId13"/>
    <p:sldId id="344" r:id="rId14"/>
    <p:sldId id="345" r:id="rId15"/>
    <p:sldId id="346" r:id="rId16"/>
    <p:sldId id="347" r:id="rId17"/>
    <p:sldId id="342" r:id="rId18"/>
    <p:sldId id="343" r:id="rId19"/>
    <p:sldId id="334" r:id="rId20"/>
    <p:sldId id="332" r:id="rId21"/>
    <p:sldId id="318" r:id="rId22"/>
    <p:sldId id="340" r:id="rId23"/>
    <p:sldId id="341" r:id="rId24"/>
    <p:sldId id="33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abka Vojtěch (MHMP, PRI)" initials="ŽV(P" lastIdx="18" clrIdx="0">
    <p:extLst>
      <p:ext uri="{19B8F6BF-5375-455C-9EA6-DF929625EA0E}">
        <p15:presenceInfo xmlns:p15="http://schemas.microsoft.com/office/powerpoint/2012/main" userId="S::m000xz008725@mag.mepnet.cz::f572665f-30a7-4c4f-bb96-58026d188b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92D050"/>
    <a:srgbClr val="E90C24"/>
    <a:srgbClr val="00B331"/>
    <a:srgbClr val="C83737"/>
    <a:srgbClr val="EBCCCD"/>
    <a:srgbClr val="C00000"/>
    <a:srgbClr val="FF9700"/>
    <a:srgbClr val="75787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46C73-2740-4DA0-2A79-462CAF1BFDAA}" v="6" dt="2021-02-04T17:19:55.934"/>
    <p1510:client id="{AA565CF8-FF96-4FEC-9D54-72CA6845C33A}" v="113" dt="2021-02-04T16:46:36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abka Vojtěch (MHMP, PRI)" userId="f572665f-30a7-4c4f-bb96-58026d188b3a" providerId="ADAL" clId="{AA565CF8-FF96-4FEC-9D54-72CA6845C33A}"/>
    <pc:docChg chg="undo custSel addSld delSld modSld sldOrd">
      <pc:chgData name="Žabka Vojtěch (MHMP, PRI)" userId="f572665f-30a7-4c4f-bb96-58026d188b3a" providerId="ADAL" clId="{AA565CF8-FF96-4FEC-9D54-72CA6845C33A}" dt="2021-02-04T17:11:17.510" v="1121" actId="20577"/>
      <pc:docMkLst>
        <pc:docMk/>
      </pc:docMkLst>
      <pc:sldChg chg="addSp delSp modSp mod">
        <pc:chgData name="Žabka Vojtěch (MHMP, PRI)" userId="f572665f-30a7-4c4f-bb96-58026d188b3a" providerId="ADAL" clId="{AA565CF8-FF96-4FEC-9D54-72CA6845C33A}" dt="2021-02-04T10:31:24.390" v="95" actId="1076"/>
        <pc:sldMkLst>
          <pc:docMk/>
          <pc:sldMk cId="3069677787" sldId="256"/>
        </pc:sldMkLst>
        <pc:spChg chg="add mod">
          <ac:chgData name="Žabka Vojtěch (MHMP, PRI)" userId="f572665f-30a7-4c4f-bb96-58026d188b3a" providerId="ADAL" clId="{AA565CF8-FF96-4FEC-9D54-72CA6845C33A}" dt="2021-02-04T10:31:12.751" v="93" actId="1076"/>
          <ac:spMkLst>
            <pc:docMk/>
            <pc:sldMk cId="3069677787" sldId="256"/>
            <ac:spMk id="3" creationId="{8C90C732-3B09-4906-A2A5-C01BD5454846}"/>
          </ac:spMkLst>
        </pc:spChg>
        <pc:spChg chg="mod">
          <ac:chgData name="Žabka Vojtěch (MHMP, PRI)" userId="f572665f-30a7-4c4f-bb96-58026d188b3a" providerId="ADAL" clId="{AA565CF8-FF96-4FEC-9D54-72CA6845C33A}" dt="2021-02-04T10:31:24.390" v="95" actId="1076"/>
          <ac:spMkLst>
            <pc:docMk/>
            <pc:sldMk cId="3069677787" sldId="256"/>
            <ac:spMk id="4" creationId="{00000000-0000-0000-0000-000000000000}"/>
          </ac:spMkLst>
        </pc:spChg>
        <pc:spChg chg="del">
          <ac:chgData name="Žabka Vojtěch (MHMP, PRI)" userId="f572665f-30a7-4c4f-bb96-58026d188b3a" providerId="ADAL" clId="{AA565CF8-FF96-4FEC-9D54-72CA6845C33A}" dt="2021-02-04T10:30:58.631" v="78" actId="478"/>
          <ac:spMkLst>
            <pc:docMk/>
            <pc:sldMk cId="3069677787" sldId="256"/>
            <ac:spMk id="5" creationId="{00000000-0000-0000-0000-000000000000}"/>
          </ac:spMkLst>
        </pc:spChg>
      </pc:sldChg>
      <pc:sldChg chg="del">
        <pc:chgData name="Žabka Vojtěch (MHMP, PRI)" userId="f572665f-30a7-4c4f-bb96-58026d188b3a" providerId="ADAL" clId="{AA565CF8-FF96-4FEC-9D54-72CA6845C33A}" dt="2021-02-04T16:09:54.761" v="447" actId="47"/>
        <pc:sldMkLst>
          <pc:docMk/>
          <pc:sldMk cId="35585577" sldId="257"/>
        </pc:sldMkLst>
      </pc:sldChg>
      <pc:sldChg chg="ord">
        <pc:chgData name="Žabka Vojtěch (MHMP, PRI)" userId="f572665f-30a7-4c4f-bb96-58026d188b3a" providerId="ADAL" clId="{AA565CF8-FF96-4FEC-9D54-72CA6845C33A}" dt="2021-02-04T16:09:48.075" v="446"/>
        <pc:sldMkLst>
          <pc:docMk/>
          <pc:sldMk cId="1439316108" sldId="305"/>
        </pc:sldMkLst>
      </pc:sldChg>
      <pc:sldChg chg="modSp mod">
        <pc:chgData name="Žabka Vojtěch (MHMP, PRI)" userId="f572665f-30a7-4c4f-bb96-58026d188b3a" providerId="ADAL" clId="{AA565CF8-FF96-4FEC-9D54-72CA6845C33A}" dt="2021-02-04T16:41:51.048" v="454" actId="20577"/>
        <pc:sldMkLst>
          <pc:docMk/>
          <pc:sldMk cId="3570257279" sldId="308"/>
        </pc:sldMkLst>
        <pc:spChg chg="mod">
          <ac:chgData name="Žabka Vojtěch (MHMP, PRI)" userId="f572665f-30a7-4c4f-bb96-58026d188b3a" providerId="ADAL" clId="{AA565CF8-FF96-4FEC-9D54-72CA6845C33A}" dt="2021-02-04T16:41:51.048" v="454" actId="20577"/>
          <ac:spMkLst>
            <pc:docMk/>
            <pc:sldMk cId="3570257279" sldId="308"/>
            <ac:spMk id="2" creationId="{00000000-0000-0000-0000-000000000000}"/>
          </ac:spMkLst>
        </pc:spChg>
      </pc:sldChg>
      <pc:sldChg chg="modSp add del mod">
        <pc:chgData name="Žabka Vojtěch (MHMP, PRI)" userId="f572665f-30a7-4c4f-bb96-58026d188b3a" providerId="ADAL" clId="{AA565CF8-FF96-4FEC-9D54-72CA6845C33A}" dt="2021-02-04T16:09:09.029" v="439" actId="2696"/>
        <pc:sldMkLst>
          <pc:docMk/>
          <pc:sldMk cId="3695633384" sldId="309"/>
        </pc:sldMkLst>
        <pc:spChg chg="mod">
          <ac:chgData name="Žabka Vojtěch (MHMP, PRI)" userId="f572665f-30a7-4c4f-bb96-58026d188b3a" providerId="ADAL" clId="{AA565CF8-FF96-4FEC-9D54-72CA6845C33A}" dt="2021-02-04T15:40:46.931" v="418" actId="20577"/>
          <ac:spMkLst>
            <pc:docMk/>
            <pc:sldMk cId="3695633384" sldId="309"/>
            <ac:spMk id="2" creationId="{00000000-0000-0000-0000-000000000000}"/>
          </ac:spMkLst>
        </pc:spChg>
      </pc:sldChg>
      <pc:sldChg chg="add">
        <pc:chgData name="Žabka Vojtěch (MHMP, PRI)" userId="f572665f-30a7-4c4f-bb96-58026d188b3a" providerId="ADAL" clId="{AA565CF8-FF96-4FEC-9D54-72CA6845C33A}" dt="2021-02-04T16:43:09.164" v="468"/>
        <pc:sldMkLst>
          <pc:docMk/>
          <pc:sldMk cId="2422617101" sldId="318"/>
        </pc:sldMkLst>
      </pc:sldChg>
      <pc:sldChg chg="delSp modSp add del mod ord">
        <pc:chgData name="Žabka Vojtěch (MHMP, PRI)" userId="f572665f-30a7-4c4f-bb96-58026d188b3a" providerId="ADAL" clId="{AA565CF8-FF96-4FEC-9D54-72CA6845C33A}" dt="2021-02-04T16:43:41.617" v="472" actId="207"/>
        <pc:sldMkLst>
          <pc:docMk/>
          <pc:sldMk cId="441682298" sldId="324"/>
        </pc:sldMkLst>
        <pc:spChg chg="mod">
          <ac:chgData name="Žabka Vojtěch (MHMP, PRI)" userId="f572665f-30a7-4c4f-bb96-58026d188b3a" providerId="ADAL" clId="{AA565CF8-FF96-4FEC-9D54-72CA6845C33A}" dt="2021-02-04T15:40:04.026" v="410" actId="20577"/>
          <ac:spMkLst>
            <pc:docMk/>
            <pc:sldMk cId="441682298" sldId="324"/>
            <ac:spMk id="2" creationId="{00000000-0000-0000-0000-000000000000}"/>
          </ac:spMkLst>
        </pc:spChg>
        <pc:spChg chg="mod">
          <ac:chgData name="Žabka Vojtěch (MHMP, PRI)" userId="f572665f-30a7-4c4f-bb96-58026d188b3a" providerId="ADAL" clId="{AA565CF8-FF96-4FEC-9D54-72CA6845C33A}" dt="2021-02-04T16:43:41.617" v="472" actId="207"/>
          <ac:spMkLst>
            <pc:docMk/>
            <pc:sldMk cId="441682298" sldId="324"/>
            <ac:spMk id="3" creationId="{00000000-0000-0000-0000-000000000000}"/>
          </ac:spMkLst>
        </pc:spChg>
        <pc:spChg chg="del mod">
          <ac:chgData name="Žabka Vojtěch (MHMP, PRI)" userId="f572665f-30a7-4c4f-bb96-58026d188b3a" providerId="ADAL" clId="{AA565CF8-FF96-4FEC-9D54-72CA6845C33A}" dt="2021-02-04T15:33:07.058" v="382" actId="478"/>
          <ac:spMkLst>
            <pc:docMk/>
            <pc:sldMk cId="441682298" sldId="324"/>
            <ac:spMk id="5" creationId="{4C4395D9-B82A-4648-B8F4-44B36D3EEA24}"/>
          </ac:spMkLst>
        </pc:spChg>
        <pc:spChg chg="del">
          <ac:chgData name="Žabka Vojtěch (MHMP, PRI)" userId="f572665f-30a7-4c4f-bb96-58026d188b3a" providerId="ADAL" clId="{AA565CF8-FF96-4FEC-9D54-72CA6845C33A}" dt="2021-02-04T15:33:07.058" v="382" actId="478"/>
          <ac:spMkLst>
            <pc:docMk/>
            <pc:sldMk cId="441682298" sldId="324"/>
            <ac:spMk id="7" creationId="{BCBA2EE6-0F2F-4370-A755-8D48926C4321}"/>
          </ac:spMkLst>
        </pc:spChg>
        <pc:spChg chg="del">
          <ac:chgData name="Žabka Vojtěch (MHMP, PRI)" userId="f572665f-30a7-4c4f-bb96-58026d188b3a" providerId="ADAL" clId="{AA565CF8-FF96-4FEC-9D54-72CA6845C33A}" dt="2021-02-04T15:33:07.058" v="382" actId="478"/>
          <ac:spMkLst>
            <pc:docMk/>
            <pc:sldMk cId="441682298" sldId="324"/>
            <ac:spMk id="8" creationId="{5D1780B7-35BD-4F7D-946D-5248F8B2B827}"/>
          </ac:spMkLst>
        </pc:spChg>
        <pc:spChg chg="del">
          <ac:chgData name="Žabka Vojtěch (MHMP, PRI)" userId="f572665f-30a7-4c4f-bb96-58026d188b3a" providerId="ADAL" clId="{AA565CF8-FF96-4FEC-9D54-72CA6845C33A}" dt="2021-02-04T15:33:07.058" v="382" actId="478"/>
          <ac:spMkLst>
            <pc:docMk/>
            <pc:sldMk cId="441682298" sldId="324"/>
            <ac:spMk id="9" creationId="{7DB7BC92-C98F-4E9C-A996-FC7F1CB74D4A}"/>
          </ac:spMkLst>
        </pc:spChg>
      </pc:sldChg>
      <pc:sldChg chg="addSp delSp modSp mod ord">
        <pc:chgData name="Žabka Vojtěch (MHMP, PRI)" userId="f572665f-30a7-4c4f-bb96-58026d188b3a" providerId="ADAL" clId="{AA565CF8-FF96-4FEC-9D54-72CA6845C33A}" dt="2021-02-04T16:09:38.221" v="444"/>
        <pc:sldMkLst>
          <pc:docMk/>
          <pc:sldMk cId="1840088953" sldId="325"/>
        </pc:sldMkLst>
        <pc:spChg chg="mod">
          <ac:chgData name="Žabka Vojtěch (MHMP, PRI)" userId="f572665f-30a7-4c4f-bb96-58026d188b3a" providerId="ADAL" clId="{AA565CF8-FF96-4FEC-9D54-72CA6845C33A}" dt="2021-02-04T09:20:12.877" v="50" actId="1076"/>
          <ac:spMkLst>
            <pc:docMk/>
            <pc:sldMk cId="1840088953" sldId="325"/>
            <ac:spMk id="2" creationId="{00000000-0000-0000-0000-000000000000}"/>
          </ac:spMkLst>
        </pc:spChg>
        <pc:spChg chg="add mod">
          <ac:chgData name="Žabka Vojtěch (MHMP, PRI)" userId="f572665f-30a7-4c4f-bb96-58026d188b3a" providerId="ADAL" clId="{AA565CF8-FF96-4FEC-9D54-72CA6845C33A}" dt="2021-02-04T15:29:21.944" v="308" actId="1076"/>
          <ac:spMkLst>
            <pc:docMk/>
            <pc:sldMk cId="1840088953" sldId="325"/>
            <ac:spMk id="3" creationId="{C4D61006-20D3-4475-84FE-B1026AA969EB}"/>
          </ac:spMkLst>
        </pc:spChg>
        <pc:spChg chg="mod">
          <ac:chgData name="Žabka Vojtěch (MHMP, PRI)" userId="f572665f-30a7-4c4f-bb96-58026d188b3a" providerId="ADAL" clId="{AA565CF8-FF96-4FEC-9D54-72CA6845C33A}" dt="2021-02-04T10:55:51.546" v="162" actId="207"/>
          <ac:spMkLst>
            <pc:docMk/>
            <pc:sldMk cId="1840088953" sldId="325"/>
            <ac:spMk id="36" creationId="{2B7529C6-F7EB-4C56-B1BD-338415DA5810}"/>
          </ac:spMkLst>
        </pc:spChg>
        <pc:spChg chg="mod">
          <ac:chgData name="Žabka Vojtěch (MHMP, PRI)" userId="f572665f-30a7-4c4f-bb96-58026d188b3a" providerId="ADAL" clId="{AA565CF8-FF96-4FEC-9D54-72CA6845C33A}" dt="2021-02-04T10:55:54.485" v="163" actId="207"/>
          <ac:spMkLst>
            <pc:docMk/>
            <pc:sldMk cId="1840088953" sldId="325"/>
            <ac:spMk id="55" creationId="{F666EEDE-3EE8-4783-84DC-3DB022F3CF13}"/>
          </ac:spMkLst>
        </pc:spChg>
        <pc:spChg chg="mod">
          <ac:chgData name="Žabka Vojtěch (MHMP, PRI)" userId="f572665f-30a7-4c4f-bb96-58026d188b3a" providerId="ADAL" clId="{AA565CF8-FF96-4FEC-9D54-72CA6845C33A}" dt="2021-02-04T10:55:59.713" v="164" actId="207"/>
          <ac:spMkLst>
            <pc:docMk/>
            <pc:sldMk cId="1840088953" sldId="325"/>
            <ac:spMk id="56" creationId="{B4C22E4D-C0F2-4901-9E7E-30D989FF2E74}"/>
          </ac:spMkLst>
        </pc:spChg>
        <pc:spChg chg="mod">
          <ac:chgData name="Žabka Vojtěch (MHMP, PRI)" userId="f572665f-30a7-4c4f-bb96-58026d188b3a" providerId="ADAL" clId="{AA565CF8-FF96-4FEC-9D54-72CA6845C33A}" dt="2021-02-04T09:19:53.496" v="46" actId="207"/>
          <ac:spMkLst>
            <pc:docMk/>
            <pc:sldMk cId="1840088953" sldId="325"/>
            <ac:spMk id="58" creationId="{E342F76D-B4B7-430D-8919-DCAD019E81F1}"/>
          </ac:spMkLst>
        </pc:spChg>
        <pc:spChg chg="add del mod">
          <ac:chgData name="Žabka Vojtěch (MHMP, PRI)" userId="f572665f-30a7-4c4f-bb96-58026d188b3a" providerId="ADAL" clId="{AA565CF8-FF96-4FEC-9D54-72CA6845C33A}" dt="2021-02-04T15:29:15.594" v="306" actId="478"/>
          <ac:spMkLst>
            <pc:docMk/>
            <pc:sldMk cId="1840088953" sldId="325"/>
            <ac:spMk id="60" creationId="{3BB23DAF-CE42-4818-A1E6-7B0E7157F4E0}"/>
          </ac:spMkLst>
        </pc:spChg>
        <pc:spChg chg="add del mod">
          <ac:chgData name="Žabka Vojtěch (MHMP, PRI)" userId="f572665f-30a7-4c4f-bb96-58026d188b3a" providerId="ADAL" clId="{AA565CF8-FF96-4FEC-9D54-72CA6845C33A}" dt="2021-02-04T15:29:07.223" v="304" actId="478"/>
          <ac:spMkLst>
            <pc:docMk/>
            <pc:sldMk cId="1840088953" sldId="325"/>
            <ac:spMk id="64" creationId="{7CE93DA0-AE8C-4918-9C49-D501C6D4834E}"/>
          </ac:spMkLst>
        </pc:spChg>
        <pc:spChg chg="add mod">
          <ac:chgData name="Žabka Vojtěch (MHMP, PRI)" userId="f572665f-30a7-4c4f-bb96-58026d188b3a" providerId="ADAL" clId="{AA565CF8-FF96-4FEC-9D54-72CA6845C33A}" dt="2021-02-04T15:29:27.477" v="309" actId="1076"/>
          <ac:spMkLst>
            <pc:docMk/>
            <pc:sldMk cId="1840088953" sldId="325"/>
            <ac:spMk id="65" creationId="{65940398-2F16-4B02-906B-3273C3C68074}"/>
          </ac:spMkLst>
        </pc:spChg>
        <pc:spChg chg="add mod">
          <ac:chgData name="Žabka Vojtěch (MHMP, PRI)" userId="f572665f-30a7-4c4f-bb96-58026d188b3a" providerId="ADAL" clId="{AA565CF8-FF96-4FEC-9D54-72CA6845C33A}" dt="2021-02-04T15:29:50.279" v="322" actId="207"/>
          <ac:spMkLst>
            <pc:docMk/>
            <pc:sldMk cId="1840088953" sldId="325"/>
            <ac:spMk id="66" creationId="{D956ACB7-92D3-4800-9096-5AFD5EA77C8F}"/>
          </ac:spMkLst>
        </pc:spChg>
        <pc:spChg chg="add mod">
          <ac:chgData name="Žabka Vojtěch (MHMP, PRI)" userId="f572665f-30a7-4c4f-bb96-58026d188b3a" providerId="ADAL" clId="{AA565CF8-FF96-4FEC-9D54-72CA6845C33A}" dt="2021-02-04T15:28:50.020" v="302" actId="552"/>
          <ac:spMkLst>
            <pc:docMk/>
            <pc:sldMk cId="1840088953" sldId="325"/>
            <ac:spMk id="67" creationId="{FB09544E-EA5D-42A3-82F8-BC6E38BFD869}"/>
          </ac:spMkLst>
        </pc:spChg>
        <pc:spChg chg="add mod">
          <ac:chgData name="Žabka Vojtěch (MHMP, PRI)" userId="f572665f-30a7-4c4f-bb96-58026d188b3a" providerId="ADAL" clId="{AA565CF8-FF96-4FEC-9D54-72CA6845C33A}" dt="2021-02-04T15:28:58.340" v="303" actId="465"/>
          <ac:spMkLst>
            <pc:docMk/>
            <pc:sldMk cId="1840088953" sldId="325"/>
            <ac:spMk id="68" creationId="{451E94BB-333A-4BEF-AF84-52369E8F4EE4}"/>
          </ac:spMkLst>
        </pc:spChg>
        <pc:spChg chg="add del mod">
          <ac:chgData name="Žabka Vojtěch (MHMP, PRI)" userId="f572665f-30a7-4c4f-bb96-58026d188b3a" providerId="ADAL" clId="{AA565CF8-FF96-4FEC-9D54-72CA6845C33A}" dt="2021-02-04T15:29:14.006" v="305" actId="478"/>
          <ac:spMkLst>
            <pc:docMk/>
            <pc:sldMk cId="1840088953" sldId="325"/>
            <ac:spMk id="69" creationId="{F09AE0CE-1E48-47C4-8163-CFC41F802424}"/>
          </ac:spMkLst>
        </pc:spChg>
        <pc:spChg chg="add mod">
          <ac:chgData name="Žabka Vojtěch (MHMP, PRI)" userId="f572665f-30a7-4c4f-bb96-58026d188b3a" providerId="ADAL" clId="{AA565CF8-FF96-4FEC-9D54-72CA6845C33A}" dt="2021-02-04T15:29:43.713" v="321" actId="20577"/>
          <ac:spMkLst>
            <pc:docMk/>
            <pc:sldMk cId="1840088953" sldId="325"/>
            <ac:spMk id="70" creationId="{F6ADA3D0-0215-484A-BA23-1B5341BDE9D6}"/>
          </ac:spMkLst>
        </pc:spChg>
        <pc:spChg chg="mod">
          <ac:chgData name="Žabka Vojtěch (MHMP, PRI)" userId="f572665f-30a7-4c4f-bb96-58026d188b3a" providerId="ADAL" clId="{AA565CF8-FF96-4FEC-9D54-72CA6845C33A}" dt="2021-02-04T10:56:07.049" v="167" actId="207"/>
          <ac:spMkLst>
            <pc:docMk/>
            <pc:sldMk cId="1840088953" sldId="325"/>
            <ac:spMk id="87" creationId="{7A5E8264-D0F5-4552-ABB6-E952BDCF37DE}"/>
          </ac:spMkLst>
        </pc:spChg>
        <pc:spChg chg="mod">
          <ac:chgData name="Žabka Vojtěch (MHMP, PRI)" userId="f572665f-30a7-4c4f-bb96-58026d188b3a" providerId="ADAL" clId="{AA565CF8-FF96-4FEC-9D54-72CA6845C33A}" dt="2021-02-04T10:56:11.330" v="168" actId="207"/>
          <ac:spMkLst>
            <pc:docMk/>
            <pc:sldMk cId="1840088953" sldId="325"/>
            <ac:spMk id="88" creationId="{AE6A568D-26E8-4BC7-9097-AE11071593A2}"/>
          </ac:spMkLst>
        </pc:spChg>
        <pc:spChg chg="mod">
          <ac:chgData name="Žabka Vojtěch (MHMP, PRI)" userId="f572665f-30a7-4c4f-bb96-58026d188b3a" providerId="ADAL" clId="{AA565CF8-FF96-4FEC-9D54-72CA6845C33A}" dt="2021-02-04T09:20:16.135" v="51" actId="207"/>
          <ac:spMkLst>
            <pc:docMk/>
            <pc:sldMk cId="1840088953" sldId="325"/>
            <ac:spMk id="90" creationId="{8DA6FD8B-DD9E-4729-B541-4F890EEAB7AF}"/>
          </ac:spMkLst>
        </pc:spChg>
        <pc:spChg chg="mod">
          <ac:chgData name="Žabka Vojtěch (MHMP, PRI)" userId="f572665f-30a7-4c4f-bb96-58026d188b3a" providerId="ADAL" clId="{AA565CF8-FF96-4FEC-9D54-72CA6845C33A}" dt="2021-02-04T09:20:16.135" v="51" actId="207"/>
          <ac:spMkLst>
            <pc:docMk/>
            <pc:sldMk cId="1840088953" sldId="325"/>
            <ac:spMk id="91" creationId="{CB46AB1B-C9D3-49D2-9180-227C426E7EE5}"/>
          </ac:spMkLst>
        </pc:spChg>
        <pc:grpChg chg="mod">
          <ac:chgData name="Žabka Vojtěch (MHMP, PRI)" userId="f572665f-30a7-4c4f-bb96-58026d188b3a" providerId="ADAL" clId="{AA565CF8-FF96-4FEC-9D54-72CA6845C33A}" dt="2021-02-04T10:55:54.485" v="163" actId="207"/>
          <ac:grpSpMkLst>
            <pc:docMk/>
            <pc:sldMk cId="1840088953" sldId="325"/>
            <ac:grpSpMk id="54" creationId="{1E889A5F-F21B-44FD-A15B-C80B77BA1597}"/>
          </ac:grpSpMkLst>
        </pc:grpChg>
        <pc:grpChg chg="mod">
          <ac:chgData name="Žabka Vojtěch (MHMP, PRI)" userId="f572665f-30a7-4c4f-bb96-58026d188b3a" providerId="ADAL" clId="{AA565CF8-FF96-4FEC-9D54-72CA6845C33A}" dt="2021-02-04T10:56:07.049" v="167" actId="207"/>
          <ac:grpSpMkLst>
            <pc:docMk/>
            <pc:sldMk cId="1840088953" sldId="325"/>
            <ac:grpSpMk id="86" creationId="{BC7A9F62-AE31-493C-A132-2E84F7D02BF8}"/>
          </ac:grpSpMkLst>
        </pc:grpChg>
        <pc:grpChg chg="mod">
          <ac:chgData name="Žabka Vojtěch (MHMP, PRI)" userId="f572665f-30a7-4c4f-bb96-58026d188b3a" providerId="ADAL" clId="{AA565CF8-FF96-4FEC-9D54-72CA6845C33A}" dt="2021-02-04T09:20:16.135" v="51" actId="207"/>
          <ac:grpSpMkLst>
            <pc:docMk/>
            <pc:sldMk cId="1840088953" sldId="325"/>
            <ac:grpSpMk id="89" creationId="{EAA08384-25F6-4997-8FEF-B385779746C9}"/>
          </ac:grpSpMkLst>
        </pc:grpChg>
        <pc:picChg chg="add del">
          <ac:chgData name="Žabka Vojtěch (MHMP, PRI)" userId="f572665f-30a7-4c4f-bb96-58026d188b3a" providerId="ADAL" clId="{AA565CF8-FF96-4FEC-9D54-72CA6845C33A}" dt="2021-02-04T15:23:14.540" v="278"/>
          <ac:picMkLst>
            <pc:docMk/>
            <pc:sldMk cId="1840088953" sldId="325"/>
            <ac:picMk id="1026" creationId="{08F9439A-96FD-4D2A-9056-8886443A7EE4}"/>
          </ac:picMkLst>
        </pc:picChg>
        <pc:cxnChg chg="mod">
          <ac:chgData name="Žabka Vojtěch (MHMP, PRI)" userId="f572665f-30a7-4c4f-bb96-58026d188b3a" providerId="ADAL" clId="{AA565CF8-FF96-4FEC-9D54-72CA6845C33A}" dt="2021-02-04T10:56:03.163" v="166" actId="1076"/>
          <ac:cxnSpMkLst>
            <pc:docMk/>
            <pc:sldMk cId="1840088953" sldId="325"/>
            <ac:cxnSpMk id="93" creationId="{FC10B272-787E-43F9-B82E-6A56007A0E3A}"/>
          </ac:cxnSpMkLst>
        </pc:cxnChg>
      </pc:sldChg>
      <pc:sldChg chg="addSp delSp modSp add del mod ord">
        <pc:chgData name="Žabka Vojtěch (MHMP, PRI)" userId="f572665f-30a7-4c4f-bb96-58026d188b3a" providerId="ADAL" clId="{AA565CF8-FF96-4FEC-9D54-72CA6845C33A}" dt="2021-02-04T15:30:37.352" v="325" actId="47"/>
        <pc:sldMkLst>
          <pc:docMk/>
          <pc:sldMk cId="2550169344" sldId="326"/>
        </pc:sldMkLst>
        <pc:spChg chg="mod">
          <ac:chgData name="Žabka Vojtěch (MHMP, PRI)" userId="f572665f-30a7-4c4f-bb96-58026d188b3a" providerId="ADAL" clId="{AA565CF8-FF96-4FEC-9D54-72CA6845C33A}" dt="2021-02-04T12:41:59.153" v="182" actId="1035"/>
          <ac:spMkLst>
            <pc:docMk/>
            <pc:sldMk cId="2550169344" sldId="326"/>
            <ac:spMk id="6" creationId="{5AD99276-7CD4-4B13-9567-E3451343DBCD}"/>
          </ac:spMkLst>
        </pc:spChg>
        <pc:spChg chg="add mod">
          <ac:chgData name="Žabka Vojtěch (MHMP, PRI)" userId="f572665f-30a7-4c4f-bb96-58026d188b3a" providerId="ADAL" clId="{AA565CF8-FF96-4FEC-9D54-72CA6845C33A}" dt="2021-02-04T12:42:10.899" v="186" actId="1076"/>
          <ac:spMkLst>
            <pc:docMk/>
            <pc:sldMk cId="2550169344" sldId="326"/>
            <ac:spMk id="7" creationId="{9E1EB447-1EBB-49C5-87B9-D7DD365894D6}"/>
          </ac:spMkLst>
        </pc:spChg>
        <pc:spChg chg="del">
          <ac:chgData name="Žabka Vojtěch (MHMP, PRI)" userId="f572665f-30a7-4c4f-bb96-58026d188b3a" providerId="ADAL" clId="{AA565CF8-FF96-4FEC-9D54-72CA6845C33A}" dt="2021-02-04T12:42:06.922" v="185" actId="478"/>
          <ac:spMkLst>
            <pc:docMk/>
            <pc:sldMk cId="2550169344" sldId="326"/>
            <ac:spMk id="8" creationId="{7F1D246E-F51B-409A-A238-A817A56ED2CF}"/>
          </ac:spMkLst>
        </pc:spChg>
      </pc:sldChg>
      <pc:sldChg chg="addSp delSp modSp add del mod ord">
        <pc:chgData name="Žabka Vojtěch (MHMP, PRI)" userId="f572665f-30a7-4c4f-bb96-58026d188b3a" providerId="ADAL" clId="{AA565CF8-FF96-4FEC-9D54-72CA6845C33A}" dt="2021-02-04T15:30:39.313" v="326" actId="47"/>
        <pc:sldMkLst>
          <pc:docMk/>
          <pc:sldMk cId="2095248240" sldId="328"/>
        </pc:sldMkLst>
        <pc:spChg chg="add mod">
          <ac:chgData name="Žabka Vojtěch (MHMP, PRI)" userId="f572665f-30a7-4c4f-bb96-58026d188b3a" providerId="ADAL" clId="{AA565CF8-FF96-4FEC-9D54-72CA6845C33A}" dt="2021-02-04T12:41:51.098" v="178" actId="1076"/>
          <ac:spMkLst>
            <pc:docMk/>
            <pc:sldMk cId="2095248240" sldId="328"/>
            <ac:spMk id="7" creationId="{D54F7A03-189D-43EE-ACEF-FDAAB0F997FD}"/>
          </ac:spMkLst>
        </pc:spChg>
        <pc:spChg chg="del">
          <ac:chgData name="Žabka Vojtěch (MHMP, PRI)" userId="f572665f-30a7-4c4f-bb96-58026d188b3a" providerId="ADAL" clId="{AA565CF8-FF96-4FEC-9D54-72CA6845C33A}" dt="2021-02-04T12:41:44.500" v="177" actId="478"/>
          <ac:spMkLst>
            <pc:docMk/>
            <pc:sldMk cId="2095248240" sldId="328"/>
            <ac:spMk id="8" creationId="{5D1780B7-35BD-4F7D-946D-5248F8B2B827}"/>
          </ac:spMkLst>
        </pc:spChg>
      </pc:sldChg>
      <pc:sldChg chg="del">
        <pc:chgData name="Žabka Vojtěch (MHMP, PRI)" userId="f572665f-30a7-4c4f-bb96-58026d188b3a" providerId="ADAL" clId="{AA565CF8-FF96-4FEC-9D54-72CA6845C33A}" dt="2021-02-04T15:40:20.095" v="412" actId="47"/>
        <pc:sldMkLst>
          <pc:docMk/>
          <pc:sldMk cId="3495374088" sldId="329"/>
        </pc:sldMkLst>
      </pc:sldChg>
      <pc:sldChg chg="addSp delSp modSp mod">
        <pc:chgData name="Žabka Vojtěch (MHMP, PRI)" userId="f572665f-30a7-4c4f-bb96-58026d188b3a" providerId="ADAL" clId="{AA565CF8-FF96-4FEC-9D54-72CA6845C33A}" dt="2021-02-04T16:48:09.347" v="544" actId="1076"/>
        <pc:sldMkLst>
          <pc:docMk/>
          <pc:sldMk cId="2665672979" sldId="331"/>
        </pc:sldMkLst>
        <pc:spChg chg="mod">
          <ac:chgData name="Žabka Vojtěch (MHMP, PRI)" userId="f572665f-30a7-4c4f-bb96-58026d188b3a" providerId="ADAL" clId="{AA565CF8-FF96-4FEC-9D54-72CA6845C33A}" dt="2021-02-04T16:48:09.347" v="544" actId="1076"/>
          <ac:spMkLst>
            <pc:docMk/>
            <pc:sldMk cId="2665672979" sldId="331"/>
            <ac:spMk id="2" creationId="{A68AA758-5697-4998-ACA0-8F0BB36FD108}"/>
          </ac:spMkLst>
        </pc:spChg>
        <pc:picChg chg="add del">
          <ac:chgData name="Žabka Vojtěch (MHMP, PRI)" userId="f572665f-30a7-4c4f-bb96-58026d188b3a" providerId="ADAL" clId="{AA565CF8-FF96-4FEC-9D54-72CA6845C33A}" dt="2021-02-04T15:23:33.460" v="282"/>
          <ac:picMkLst>
            <pc:docMk/>
            <pc:sldMk cId="2665672979" sldId="331"/>
            <ac:picMk id="3074" creationId="{1C76621E-AB29-4CB0-B538-F8ECF76F2CC8}"/>
          </ac:picMkLst>
        </pc:picChg>
      </pc:sldChg>
      <pc:sldChg chg="addSp delSp modSp mod ord">
        <pc:chgData name="Žabka Vojtěch (MHMP, PRI)" userId="f572665f-30a7-4c4f-bb96-58026d188b3a" providerId="ADAL" clId="{AA565CF8-FF96-4FEC-9D54-72CA6845C33A}" dt="2021-02-04T16:45:56.208" v="485" actId="20577"/>
        <pc:sldMkLst>
          <pc:docMk/>
          <pc:sldMk cId="2921356683" sldId="332"/>
        </pc:sldMkLst>
        <pc:spChg chg="mod">
          <ac:chgData name="Žabka Vojtěch (MHMP, PRI)" userId="f572665f-30a7-4c4f-bb96-58026d188b3a" providerId="ADAL" clId="{AA565CF8-FF96-4FEC-9D54-72CA6845C33A}" dt="2021-02-04T16:45:56.208" v="485" actId="20577"/>
          <ac:spMkLst>
            <pc:docMk/>
            <pc:sldMk cId="2921356683" sldId="332"/>
            <ac:spMk id="2" creationId="{00000000-0000-0000-0000-000000000000}"/>
          </ac:spMkLst>
        </pc:spChg>
        <pc:picChg chg="add del">
          <ac:chgData name="Žabka Vojtěch (MHMP, PRI)" userId="f572665f-30a7-4c4f-bb96-58026d188b3a" providerId="ADAL" clId="{AA565CF8-FF96-4FEC-9D54-72CA6845C33A}" dt="2021-02-04T15:23:22.031" v="280"/>
          <ac:picMkLst>
            <pc:docMk/>
            <pc:sldMk cId="2921356683" sldId="332"/>
            <ac:picMk id="2050" creationId="{C4B0CA64-B7A0-4AEF-B399-E4E8343CD405}"/>
          </ac:picMkLst>
        </pc:picChg>
      </pc:sldChg>
      <pc:sldChg chg="del">
        <pc:chgData name="Žabka Vojtěch (MHMP, PRI)" userId="f572665f-30a7-4c4f-bb96-58026d188b3a" providerId="ADAL" clId="{AA565CF8-FF96-4FEC-9D54-72CA6845C33A}" dt="2021-02-04T16:47:51.758" v="521" actId="47"/>
        <pc:sldMkLst>
          <pc:docMk/>
          <pc:sldMk cId="1975019703" sldId="333"/>
        </pc:sldMkLst>
      </pc:sldChg>
      <pc:sldChg chg="add ord">
        <pc:chgData name="Žabka Vojtěch (MHMP, PRI)" userId="f572665f-30a7-4c4f-bb96-58026d188b3a" providerId="ADAL" clId="{AA565CF8-FF96-4FEC-9D54-72CA6845C33A}" dt="2021-02-04T16:47:43.848" v="520"/>
        <pc:sldMkLst>
          <pc:docMk/>
          <pc:sldMk cId="1665823367" sldId="334"/>
        </pc:sldMkLst>
      </pc:sldChg>
      <pc:sldChg chg="del">
        <pc:chgData name="Žabka Vojtěch (MHMP, PRI)" userId="f572665f-30a7-4c4f-bb96-58026d188b3a" providerId="ADAL" clId="{AA565CF8-FF96-4FEC-9D54-72CA6845C33A}" dt="2021-02-04T16:47:53.303" v="522" actId="47"/>
        <pc:sldMkLst>
          <pc:docMk/>
          <pc:sldMk cId="502682940" sldId="335"/>
        </pc:sldMkLst>
      </pc:sldChg>
      <pc:sldChg chg="del">
        <pc:chgData name="Žabka Vojtěch (MHMP, PRI)" userId="f572665f-30a7-4c4f-bb96-58026d188b3a" providerId="ADAL" clId="{AA565CF8-FF96-4FEC-9D54-72CA6845C33A}" dt="2021-02-04T17:10:41.970" v="1090" actId="47"/>
        <pc:sldMkLst>
          <pc:docMk/>
          <pc:sldMk cId="3104911508" sldId="336"/>
        </pc:sldMkLst>
      </pc:sldChg>
      <pc:sldChg chg="del">
        <pc:chgData name="Žabka Vojtěch (MHMP, PRI)" userId="f572665f-30a7-4c4f-bb96-58026d188b3a" providerId="ADAL" clId="{AA565CF8-FF96-4FEC-9D54-72CA6845C33A}" dt="2021-02-04T17:10:49.877" v="1091" actId="47"/>
        <pc:sldMkLst>
          <pc:docMk/>
          <pc:sldMk cId="3539904079" sldId="337"/>
        </pc:sldMkLst>
      </pc:sldChg>
      <pc:sldChg chg="modSp add mod">
        <pc:chgData name="Žabka Vojtěch (MHMP, PRI)" userId="f572665f-30a7-4c4f-bb96-58026d188b3a" providerId="ADAL" clId="{AA565CF8-FF96-4FEC-9D54-72CA6845C33A}" dt="2021-02-04T15:19:53.638" v="276" actId="404"/>
        <pc:sldMkLst>
          <pc:docMk/>
          <pc:sldMk cId="2789563075" sldId="338"/>
        </pc:sldMkLst>
        <pc:spChg chg="mod">
          <ac:chgData name="Žabka Vojtěch (MHMP, PRI)" userId="f572665f-30a7-4c4f-bb96-58026d188b3a" providerId="ADAL" clId="{AA565CF8-FF96-4FEC-9D54-72CA6845C33A}" dt="2021-02-04T15:19:53.638" v="276" actId="404"/>
          <ac:spMkLst>
            <pc:docMk/>
            <pc:sldMk cId="2789563075" sldId="338"/>
            <ac:spMk id="2" creationId="{00000000-0000-0000-0000-000000000000}"/>
          </ac:spMkLst>
        </pc:spChg>
      </pc:sldChg>
      <pc:sldChg chg="modSp add mod">
        <pc:chgData name="Žabka Vojtěch (MHMP, PRI)" userId="f572665f-30a7-4c4f-bb96-58026d188b3a" providerId="ADAL" clId="{AA565CF8-FF96-4FEC-9D54-72CA6845C33A}" dt="2021-02-04T17:11:17.510" v="1121" actId="20577"/>
        <pc:sldMkLst>
          <pc:docMk/>
          <pc:sldMk cId="911609065" sldId="339"/>
        </pc:sldMkLst>
        <pc:spChg chg="mod">
          <ac:chgData name="Žabka Vojtěch (MHMP, PRI)" userId="f572665f-30a7-4c4f-bb96-58026d188b3a" providerId="ADAL" clId="{AA565CF8-FF96-4FEC-9D54-72CA6845C33A}" dt="2021-02-04T16:42:17.718" v="467" actId="20577"/>
          <ac:spMkLst>
            <pc:docMk/>
            <pc:sldMk cId="911609065" sldId="339"/>
            <ac:spMk id="2" creationId="{00000000-0000-0000-0000-000000000000}"/>
          </ac:spMkLst>
        </pc:spChg>
        <pc:spChg chg="mod">
          <ac:chgData name="Žabka Vojtěch (MHMP, PRI)" userId="f572665f-30a7-4c4f-bb96-58026d188b3a" providerId="ADAL" clId="{AA565CF8-FF96-4FEC-9D54-72CA6845C33A}" dt="2021-02-04T17:11:17.510" v="1121" actId="20577"/>
          <ac:spMkLst>
            <pc:docMk/>
            <pc:sldMk cId="911609065" sldId="339"/>
            <ac:spMk id="3" creationId="{00000000-0000-0000-0000-000000000000}"/>
          </ac:spMkLst>
        </pc:spChg>
      </pc:sldChg>
      <pc:sldChg chg="add del">
        <pc:chgData name="Žabka Vojtěch (MHMP, PRI)" userId="f572665f-30a7-4c4f-bb96-58026d188b3a" providerId="ADAL" clId="{AA565CF8-FF96-4FEC-9D54-72CA6845C33A}" dt="2021-02-04T16:09:05.548" v="437"/>
        <pc:sldMkLst>
          <pc:docMk/>
          <pc:sldMk cId="4217668501" sldId="339"/>
        </pc:sldMkLst>
      </pc:sldChg>
      <pc:sldChg chg="add">
        <pc:chgData name="Žabka Vojtěch (MHMP, PRI)" userId="f572665f-30a7-4c4f-bb96-58026d188b3a" providerId="ADAL" clId="{AA565CF8-FF96-4FEC-9D54-72CA6845C33A}" dt="2021-02-04T16:43:09.164" v="468"/>
        <pc:sldMkLst>
          <pc:docMk/>
          <pc:sldMk cId="1168451540" sldId="340"/>
        </pc:sldMkLst>
      </pc:sldChg>
      <pc:sldChg chg="add">
        <pc:chgData name="Žabka Vojtěch (MHMP, PRI)" userId="f572665f-30a7-4c4f-bb96-58026d188b3a" providerId="ADAL" clId="{AA565CF8-FF96-4FEC-9D54-72CA6845C33A}" dt="2021-02-04T16:43:09.164" v="468"/>
        <pc:sldMkLst>
          <pc:docMk/>
          <pc:sldMk cId="466164601" sldId="341"/>
        </pc:sldMkLst>
      </pc:sldChg>
      <pc:sldChg chg="add ord">
        <pc:chgData name="Žabka Vojtěch (MHMP, PRI)" userId="f572665f-30a7-4c4f-bb96-58026d188b3a" providerId="ADAL" clId="{AA565CF8-FF96-4FEC-9D54-72CA6845C33A}" dt="2021-02-04T16:47:43.848" v="520"/>
        <pc:sldMkLst>
          <pc:docMk/>
          <pc:sldMk cId="3013030461" sldId="342"/>
        </pc:sldMkLst>
      </pc:sldChg>
      <pc:sldChg chg="add ord">
        <pc:chgData name="Žabka Vojtěch (MHMP, PRI)" userId="f572665f-30a7-4c4f-bb96-58026d188b3a" providerId="ADAL" clId="{AA565CF8-FF96-4FEC-9D54-72CA6845C33A}" dt="2021-02-04T16:47:43.848" v="520"/>
        <pc:sldMkLst>
          <pc:docMk/>
          <pc:sldMk cId="3524663054" sldId="343"/>
        </pc:sldMkLst>
      </pc:sldChg>
      <pc:sldChg chg="add ord">
        <pc:chgData name="Žabka Vojtěch (MHMP, PRI)" userId="f572665f-30a7-4c4f-bb96-58026d188b3a" providerId="ADAL" clId="{AA565CF8-FF96-4FEC-9D54-72CA6845C33A}" dt="2021-02-04T16:47:28.902" v="518"/>
        <pc:sldMkLst>
          <pc:docMk/>
          <pc:sldMk cId="2937409184" sldId="344"/>
        </pc:sldMkLst>
      </pc:sldChg>
      <pc:sldChg chg="add ord">
        <pc:chgData name="Žabka Vojtěch (MHMP, PRI)" userId="f572665f-30a7-4c4f-bb96-58026d188b3a" providerId="ADAL" clId="{AA565CF8-FF96-4FEC-9D54-72CA6845C33A}" dt="2021-02-04T16:47:28.902" v="518"/>
        <pc:sldMkLst>
          <pc:docMk/>
          <pc:sldMk cId="2080499271" sldId="345"/>
        </pc:sldMkLst>
      </pc:sldChg>
      <pc:sldChg chg="add ord">
        <pc:chgData name="Žabka Vojtěch (MHMP, PRI)" userId="f572665f-30a7-4c4f-bb96-58026d188b3a" providerId="ADAL" clId="{AA565CF8-FF96-4FEC-9D54-72CA6845C33A}" dt="2021-02-04T16:47:28.902" v="518"/>
        <pc:sldMkLst>
          <pc:docMk/>
          <pc:sldMk cId="2907827390" sldId="346"/>
        </pc:sldMkLst>
      </pc:sldChg>
      <pc:sldChg chg="modSp add mod ord">
        <pc:chgData name="Žabka Vojtěch (MHMP, PRI)" userId="f572665f-30a7-4c4f-bb96-58026d188b3a" providerId="ADAL" clId="{AA565CF8-FF96-4FEC-9D54-72CA6845C33A}" dt="2021-02-04T16:47:43.848" v="520"/>
        <pc:sldMkLst>
          <pc:docMk/>
          <pc:sldMk cId="277416920" sldId="347"/>
        </pc:sldMkLst>
        <pc:spChg chg="mod">
          <ac:chgData name="Žabka Vojtěch (MHMP, PRI)" userId="f572665f-30a7-4c4f-bb96-58026d188b3a" providerId="ADAL" clId="{AA565CF8-FF96-4FEC-9D54-72CA6845C33A}" dt="2021-02-04T16:46:22.306" v="503" actId="20577"/>
          <ac:spMkLst>
            <pc:docMk/>
            <pc:sldMk cId="277416920" sldId="347"/>
            <ac:spMk id="2" creationId="{00000000-0000-0000-0000-000000000000}"/>
          </ac:spMkLst>
        </pc:spChg>
      </pc:sldChg>
      <pc:sldChg chg="modSp add mod ord">
        <pc:chgData name="Žabka Vojtěch (MHMP, PRI)" userId="f572665f-30a7-4c4f-bb96-58026d188b3a" providerId="ADAL" clId="{AA565CF8-FF96-4FEC-9D54-72CA6845C33A}" dt="2021-02-04T16:47:28.902" v="518"/>
        <pc:sldMkLst>
          <pc:docMk/>
          <pc:sldMk cId="2355270238" sldId="348"/>
        </pc:sldMkLst>
        <pc:spChg chg="mod">
          <ac:chgData name="Žabka Vojtěch (MHMP, PRI)" userId="f572665f-30a7-4c4f-bb96-58026d188b3a" providerId="ADAL" clId="{AA565CF8-FF96-4FEC-9D54-72CA6845C33A}" dt="2021-02-04T16:46:44.370" v="516" actId="20577"/>
          <ac:spMkLst>
            <pc:docMk/>
            <pc:sldMk cId="2355270238" sldId="348"/>
            <ac:spMk id="2" creationId="{00000000-0000-0000-0000-000000000000}"/>
          </ac:spMkLst>
        </pc:spChg>
      </pc:sldChg>
    </pc:docChg>
  </pc:docChgLst>
  <pc:docChgLst>
    <pc:chgData name="Žabka Vojtěch (MHMP, PRI)" userId="S::m000xz008725@mag.mepnet.cz::f572665f-30a7-4c4f-bb96-58026d188b3a" providerId="AD" clId="Web-{16146C73-2740-4DA0-2A79-462CAF1BFDAA}"/>
    <pc:docChg chg="modSld">
      <pc:chgData name="Žabka Vojtěch (MHMP, PRI)" userId="S::m000xz008725@mag.mepnet.cz::f572665f-30a7-4c4f-bb96-58026d188b3a" providerId="AD" clId="Web-{16146C73-2740-4DA0-2A79-462CAF1BFDAA}" dt="2021-02-04T17:19:51.527" v="4" actId="20577"/>
      <pc:docMkLst>
        <pc:docMk/>
      </pc:docMkLst>
      <pc:sldChg chg="modSp">
        <pc:chgData name="Žabka Vojtěch (MHMP, PRI)" userId="S::m000xz008725@mag.mepnet.cz::f572665f-30a7-4c4f-bb96-58026d188b3a" providerId="AD" clId="Web-{16146C73-2740-4DA0-2A79-462CAF1BFDAA}" dt="2021-02-04T17:19:51.527" v="4" actId="20577"/>
        <pc:sldMkLst>
          <pc:docMk/>
          <pc:sldMk cId="441682298" sldId="324"/>
        </pc:sldMkLst>
        <pc:spChg chg="mod">
          <ac:chgData name="Žabka Vojtěch (MHMP, PRI)" userId="S::m000xz008725@mag.mepnet.cz::f572665f-30a7-4c4f-bb96-58026d188b3a" providerId="AD" clId="Web-{16146C73-2740-4DA0-2A79-462CAF1BFDAA}" dt="2021-02-04T17:19:51.527" v="4" actId="20577"/>
          <ac:spMkLst>
            <pc:docMk/>
            <pc:sldMk cId="441682298" sldId="32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8502363-A4D5-A144-A998-94390D172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5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2" y="291604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2" y="1257881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792" indent="0">
              <a:buFontTx/>
              <a:buNone/>
              <a:defRPr/>
            </a:lvl2pPr>
            <a:lvl3pPr marL="782980" indent="0">
              <a:buFontTx/>
              <a:buNone/>
              <a:defRPr/>
            </a:lvl3pPr>
            <a:lvl4pPr marL="1240169" indent="0">
              <a:buFontTx/>
              <a:buNone/>
              <a:defRPr/>
            </a:lvl4pPr>
            <a:lvl5pPr marL="1697358" indent="0">
              <a:buFontTx/>
              <a:buNone/>
              <a:defRPr/>
            </a:lvl5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2" y="1895478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picture</a:t>
            </a:r>
            <a:endParaRPr lang="cs-CZ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5" y="1895477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2" y="291604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2" y="1257881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792" indent="0">
              <a:buFontTx/>
              <a:buNone/>
              <a:defRPr/>
            </a:lvl2pPr>
            <a:lvl3pPr marL="782980" indent="0">
              <a:buFontTx/>
              <a:buNone/>
              <a:defRPr/>
            </a:lvl3pPr>
            <a:lvl4pPr marL="1240169" indent="0">
              <a:buFontTx/>
              <a:buNone/>
              <a:defRPr/>
            </a:lvl4pPr>
            <a:lvl5pPr marL="1697358" indent="0">
              <a:buFontTx/>
              <a:buNone/>
              <a:defRPr/>
            </a:lvl5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8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2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5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8BD1BDD-9117-1D4E-AA0B-B4F597F8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5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7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 to </a:t>
            </a:r>
            <a:r>
              <a:rPr lang="cs-CZ" err="1"/>
              <a:t>add</a:t>
            </a:r>
            <a:r>
              <a:rPr lang="cs-CZ"/>
              <a:t>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7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Obdelník"/>
          <p:cNvSpPr/>
          <p:nvPr userDrawn="1"/>
        </p:nvSpPr>
        <p:spPr>
          <a:xfrm>
            <a:off x="2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5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5995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1994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9"/>
            <a:ext cx="4093200" cy="4079875"/>
          </a:xfrm>
        </p:spPr>
        <p:txBody>
          <a:bodyPr/>
          <a:lstStyle>
            <a:lvl1pPr marL="215995">
              <a:defRPr>
                <a:solidFill>
                  <a:schemeClr val="tx1"/>
                </a:solidFill>
              </a:defRPr>
            </a:lvl1pPr>
          </a:lstStyle>
          <a:p>
            <a:pPr lvl="0" indent="-251994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1" y="1825629"/>
            <a:ext cx="4091494" cy="4079875"/>
          </a:xfrm>
        </p:spPr>
        <p:txBody>
          <a:bodyPr/>
          <a:lstStyle>
            <a:lvl1pPr marL="215995">
              <a:defRPr>
                <a:solidFill>
                  <a:schemeClr val="tx1"/>
                </a:solidFill>
              </a:defRPr>
            </a:lvl1pPr>
          </a:lstStyle>
          <a:p>
            <a:pPr lvl="0" indent="-251994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2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C752F3-2760-504C-AE8A-F7A4A35DE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883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2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4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5995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1994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2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4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5995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1994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2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4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5995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1994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2" y="291604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2" y="1257881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792" indent="0">
              <a:buFontTx/>
              <a:buNone/>
              <a:defRPr/>
            </a:lvl2pPr>
            <a:lvl3pPr marL="782980" indent="0">
              <a:buFontTx/>
              <a:buNone/>
              <a:defRPr/>
            </a:lvl3pPr>
            <a:lvl4pPr marL="1240169" indent="0">
              <a:buFontTx/>
              <a:buNone/>
              <a:defRPr/>
            </a:lvl4pPr>
            <a:lvl5pPr marL="1697358" indent="0">
              <a:buFontTx/>
              <a:buNone/>
              <a:defRPr/>
            </a:lvl5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2" y="1895478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5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4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1994"/>
            <a:r>
              <a:rPr lang="en-US"/>
              <a:t>Edit Master text styles</a:t>
            </a:r>
          </a:p>
          <a:p>
            <a:pPr lvl="0"/>
            <a:endParaRPr lang="cs-CZ"/>
          </a:p>
          <a:p>
            <a:pPr lvl="0"/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103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377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3996" indent="-215995" algn="l" defTabSz="914377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359991" algn="l" defTabSz="914377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2971" indent="-359991" algn="l" defTabSz="914377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160" indent="-359991" algn="l" defTabSz="914377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349" indent="-359991" algn="l" defTabSz="914377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jpeg"/><Relationship Id="rId15" Type="http://schemas.openxmlformats.org/officeDocument/2006/relationships/image" Target="../media/image19.sv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64162" y="3343759"/>
            <a:ext cx="6087600" cy="760074"/>
          </a:xfrm>
        </p:spPr>
        <p:txBody>
          <a:bodyPr>
            <a:normAutofit fontScale="90000"/>
          </a:bodyPr>
          <a:lstStyle/>
          <a:p>
            <a:r>
              <a:rPr lang="cs-CZ" dirty="0"/>
              <a:t>Představení plánu aktivit Odboru projektového 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90C732-3B09-4906-A2A5-C01BD545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162" y="5823242"/>
            <a:ext cx="6087600" cy="56789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Vojtěch Žabka</a:t>
            </a:r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10</a:t>
            </a:fld>
            <a:endParaRPr lang="cs-CZ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9229234C-E960-46DE-871A-5D394C937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255"/>
            <a:ext cx="9144000" cy="42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5499A8-3A2E-4CDE-96CD-E740D60E9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11" y="857122"/>
            <a:ext cx="4114641" cy="2420530"/>
          </a:xfrm>
          <a:prstGeom prst="rect">
            <a:avLst/>
          </a:prstGeom>
        </p:spPr>
      </p:pic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860502B0-DF72-4402-9266-6F7828C4E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48" y="3580348"/>
            <a:ext cx="4118704" cy="24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9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D4B9979-ECCE-4341-BEE3-96321A155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0" y="874614"/>
            <a:ext cx="8292352" cy="59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4875" y="4073025"/>
            <a:ext cx="6087600" cy="760074"/>
          </a:xfrm>
        </p:spPr>
        <p:txBody>
          <a:bodyPr>
            <a:normAutofit/>
          </a:bodyPr>
          <a:lstStyle/>
          <a:p>
            <a:pPr algn="ctr"/>
            <a:r>
              <a:rPr lang="cs-CZ" dirty="0" err="1">
                <a:latin typeface="Arial"/>
                <a:cs typeface="Arial"/>
              </a:rPr>
              <a:t>Golemio</a:t>
            </a:r>
            <a:r>
              <a:rPr lang="cs-CZ" dirty="0">
                <a:latin typeface="Arial"/>
                <a:cs typeface="Arial"/>
              </a:rPr>
              <a:t>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6F99A0A-E6E8-4334-9B48-4B9569317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9" y="1199866"/>
            <a:ext cx="8069262" cy="4458267"/>
          </a:xfrm>
          <a:prstGeom prst="rect">
            <a:avLst/>
          </a:prstGeom>
          <a:noFill/>
        </p:spPr>
      </p:pic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03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15</a:t>
            </a:fld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59017A4-6FCC-4AEC-B2CA-DBEE1D51E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906"/>
            <a:ext cx="9144000" cy="42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6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1BA3E5-96AA-4B59-B1DA-2A5A639A0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508"/>
            <a:ext cx="9144000" cy="51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2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4875" y="4073025"/>
            <a:ext cx="6087600" cy="76007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/>
                <a:cs typeface="Arial"/>
              </a:rPr>
              <a:t>Praha Pracuje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5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9D7D2DA-08CE-4E53-B36B-440C618D1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"/>
          <a:stretch/>
        </p:blipFill>
        <p:spPr>
          <a:xfrm>
            <a:off x="0" y="-141392"/>
            <a:ext cx="9143980" cy="6857990"/>
          </a:xfrm>
          <a:prstGeom prst="rect">
            <a:avLst/>
          </a:prstGeom>
          <a:noFill/>
        </p:spPr>
      </p:pic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61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AB680F-CBF4-4DE2-981C-F981564E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86"/>
            <a:ext cx="9144000" cy="65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5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2" y="1660873"/>
            <a:ext cx="8373935" cy="410993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cs-CZ" sz="2600" b="1"/>
              <a:t>Dosáhnout koordinovaného postupu </a:t>
            </a:r>
            <a:r>
              <a:rPr lang="cs-CZ" sz="2600"/>
              <a:t>v řízení projektů MHMP od přípravy a schválení až po realizaci a ukončení projektu - </a:t>
            </a:r>
            <a:r>
              <a:rPr lang="cs-CZ" sz="2600">
                <a:solidFill>
                  <a:schemeClr val="accent1"/>
                </a:solidFill>
              </a:rPr>
              <a:t>ZÁVAZNÁ METODIKA/SMĚRNICE</a:t>
            </a:r>
            <a:endParaRPr lang="cs-CZ" sz="26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cs-CZ" sz="2600"/>
          </a:p>
          <a:p>
            <a:pPr marL="0" indent="0">
              <a:buNone/>
            </a:pPr>
            <a:r>
              <a:rPr lang="cs-CZ" sz="2600" b="1"/>
              <a:t>Zrychlit řízení </a:t>
            </a:r>
            <a:r>
              <a:rPr lang="cs-CZ" sz="2600"/>
              <a:t>i rozhodovací procesy v realizaci projektů</a:t>
            </a:r>
            <a:endParaRPr lang="cs-CZ" sz="2600">
              <a:cs typeface="Arial"/>
            </a:endParaRPr>
          </a:p>
          <a:p>
            <a:pPr marL="0" indent="0">
              <a:buNone/>
            </a:pPr>
            <a:r>
              <a:rPr lang="cs-CZ" sz="2600">
                <a:solidFill>
                  <a:schemeClr val="accent1"/>
                </a:solidFill>
                <a:cs typeface="Arial"/>
              </a:rPr>
              <a:t>STANDARDIZACE PROCESŮ</a:t>
            </a:r>
          </a:p>
          <a:p>
            <a:pPr marL="0" indent="0">
              <a:buNone/>
            </a:pPr>
            <a:endParaRPr lang="cs-CZ" sz="2600"/>
          </a:p>
          <a:p>
            <a:pPr marL="0" indent="0">
              <a:buNone/>
            </a:pPr>
            <a:r>
              <a:rPr lang="cs-CZ" sz="2600" b="1"/>
              <a:t>Komunikovat </a:t>
            </a:r>
            <a:r>
              <a:rPr lang="cs-CZ" sz="2600"/>
              <a:t>množství MHMP realizovaných projektů a jejich naplňování veřejnosti - </a:t>
            </a:r>
            <a:r>
              <a:rPr lang="cs-CZ" sz="2600">
                <a:solidFill>
                  <a:schemeClr val="accent1"/>
                </a:solidFill>
                <a:ea typeface="+mn-lt"/>
                <a:cs typeface="+mn-lt"/>
              </a:rPr>
              <a:t>PREZENTACE VEŘEJNOSTI</a:t>
            </a:r>
            <a:endParaRPr lang="cs-CZ" sz="26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cs-CZ" sz="2600"/>
          </a:p>
          <a:p>
            <a:pPr marL="0" indent="0">
              <a:buNone/>
            </a:pPr>
            <a:r>
              <a:rPr lang="cs-CZ" sz="2600" b="1"/>
              <a:t>Zlepšit spolupráci </a:t>
            </a:r>
            <a:r>
              <a:rPr lang="cs-CZ" sz="2600"/>
              <a:t>a komunikaci o projektech mezi jednotlivými úrovněmi řízení MHMP</a:t>
            </a:r>
            <a:endParaRPr lang="cs-CZ" sz="2600">
              <a:cs typeface="Arial"/>
            </a:endParaRPr>
          </a:p>
          <a:p>
            <a:pPr marL="0" indent="0">
              <a:buNone/>
            </a:pPr>
            <a:endParaRPr lang="cs-CZ" sz="2600">
              <a:cs typeface="Arial"/>
            </a:endParaRPr>
          </a:p>
          <a:p>
            <a:pPr marL="215900" indent="-215900"/>
            <a:endParaRPr lang="cs-CZ" sz="260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63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3D236B1-766D-418D-83AA-7A9160C3B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0" y="0"/>
            <a:ext cx="685038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6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A758-5697-4998-ACA0-8F0BB36FD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7" y="5050155"/>
            <a:ext cx="6086475" cy="54665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7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4875" y="4073025"/>
            <a:ext cx="6087600" cy="760074"/>
          </a:xfrm>
        </p:spPr>
        <p:txBody>
          <a:bodyPr>
            <a:normAutofit fontScale="90000"/>
          </a:bodyPr>
          <a:lstStyle/>
          <a:p>
            <a:r>
              <a:rPr lang="cs-CZ" dirty="0"/>
              <a:t>Úkoly pro odbor projektového řízení</a:t>
            </a:r>
          </a:p>
        </p:txBody>
      </p:sp>
    </p:spTree>
    <p:extLst>
      <p:ext uri="{BB962C8B-B14F-4D97-AF65-F5344CB8AC3E}">
        <p14:creationId xmlns:p14="http://schemas.microsoft.com/office/powerpoint/2010/main" val="357025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249393"/>
            <a:ext cx="8373935" cy="410993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cs-CZ" sz="2600" b="1" dirty="0"/>
              <a:t>Připravit závaznou směrnici řízení projektů pro odbory MHMP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cs typeface="Arial"/>
              </a:rPr>
              <a:t>Standardizuje procesy a dokumentaci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Zahájit činnost projektové kanceláře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cs typeface="Arial"/>
              </a:rPr>
              <a:t>Metodická pomoc a projektový dohled pro odbory MHMP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</a:rPr>
              <a:t>Portfolio management - centralizovaný přehled o stavu projektů MHMP</a:t>
            </a:r>
            <a:endParaRPr lang="cs-CZ" sz="2000" b="1" dirty="0">
              <a:solidFill>
                <a:schemeClr val="accent1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cs typeface="Arial"/>
              </a:rPr>
              <a:t>Koordinace s projektovými kancelářemi 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cs typeface="Arial"/>
              </a:rPr>
              <a:t>Odborný garant systémů pro PŘ (Open Project</a:t>
            </a:r>
            <a:r>
              <a:rPr lang="cs-CZ" sz="2000" b="1">
                <a:solidFill>
                  <a:schemeClr val="accent1"/>
                </a:solidFill>
                <a:cs typeface="Arial"/>
              </a:rPr>
              <a:t>, Projektový SP)</a:t>
            </a:r>
            <a:endParaRPr lang="cs-CZ" sz="2000" dirty="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Koordinovat komplexní projekty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cs typeface="Arial"/>
              </a:rPr>
              <a:t>Koordinace projektů realizovaných napříč organizační strukturou MHMP a MO</a:t>
            </a:r>
            <a:endParaRPr lang="cs-CZ" sz="2600" dirty="0">
              <a:cs typeface="Arial"/>
            </a:endParaRPr>
          </a:p>
          <a:p>
            <a:pPr marL="215900" indent="-215900"/>
            <a:endParaRPr lang="cs-CZ" sz="2600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101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60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4875" y="2471980"/>
            <a:ext cx="6087600" cy="1617200"/>
          </a:xfrm>
        </p:spPr>
        <p:txBody>
          <a:bodyPr>
            <a:noAutofit/>
          </a:bodyPr>
          <a:lstStyle/>
          <a:p>
            <a:r>
              <a:rPr lang="cs-CZ" sz="4000" dirty="0"/>
              <a:t>Implementace projektového řízení </a:t>
            </a:r>
            <a:br>
              <a:rPr lang="cs-CZ" sz="4000" dirty="0"/>
            </a:br>
            <a:r>
              <a:rPr lang="cs-CZ" sz="3600" dirty="0"/>
              <a:t>a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řešení </a:t>
            </a:r>
            <a:br>
              <a:rPr lang="cs-CZ" sz="4000" dirty="0"/>
            </a:br>
            <a:r>
              <a:rPr lang="cs-CZ" sz="4000" dirty="0"/>
              <a:t>Open Project</a:t>
            </a:r>
          </a:p>
        </p:txBody>
      </p:sp>
    </p:spTree>
    <p:extLst>
      <p:ext uri="{BB962C8B-B14F-4D97-AF65-F5344CB8AC3E}">
        <p14:creationId xmlns:p14="http://schemas.microsoft.com/office/powerpoint/2010/main" val="278956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kupina 144">
            <a:extLst>
              <a:ext uri="{FF2B5EF4-FFF2-40B4-BE49-F238E27FC236}">
                <a16:creationId xmlns:a16="http://schemas.microsoft.com/office/drawing/2014/main" id="{AC6C161C-6565-4D89-B434-7CEE0EF4916B}"/>
              </a:ext>
            </a:extLst>
          </p:cNvPr>
          <p:cNvGrpSpPr/>
          <p:nvPr/>
        </p:nvGrpSpPr>
        <p:grpSpPr>
          <a:xfrm>
            <a:off x="3096506" y="3831793"/>
            <a:ext cx="3028945" cy="1266764"/>
            <a:chOff x="3096506" y="3831793"/>
            <a:chExt cx="3028945" cy="1266764"/>
          </a:xfrm>
        </p:grpSpPr>
        <p:sp>
          <p:nvSpPr>
            <p:cNvPr id="5" name="Vývojový diagram: ukončení 4">
              <a:extLst>
                <a:ext uri="{FF2B5EF4-FFF2-40B4-BE49-F238E27FC236}">
                  <a16:creationId xmlns:a16="http://schemas.microsoft.com/office/drawing/2014/main" id="{F8FEEBED-4445-45BE-ADB5-0687F62A7D30}"/>
                </a:ext>
              </a:extLst>
            </p:cNvPr>
            <p:cNvSpPr/>
            <p:nvPr/>
          </p:nvSpPr>
          <p:spPr>
            <a:xfrm>
              <a:off x="3096506" y="3831793"/>
              <a:ext cx="3028945" cy="1266764"/>
            </a:xfrm>
            <a:prstGeom prst="flowChartTerminator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34D3EECE-241C-4D6A-91D7-554C2C4DD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151" y="4171504"/>
              <a:ext cx="2499694" cy="535649"/>
            </a:xfrm>
            <a:prstGeom prst="rect">
              <a:avLst/>
            </a:prstGeom>
            <a:noFill/>
          </p:spPr>
        </p:pic>
      </p:grpSp>
      <p:grpSp>
        <p:nvGrpSpPr>
          <p:cNvPr id="137" name="Skupina 136">
            <a:extLst>
              <a:ext uri="{FF2B5EF4-FFF2-40B4-BE49-F238E27FC236}">
                <a16:creationId xmlns:a16="http://schemas.microsoft.com/office/drawing/2014/main" id="{48C4F8C7-AD9D-4349-91FF-D5A7A8978782}"/>
              </a:ext>
            </a:extLst>
          </p:cNvPr>
          <p:cNvGrpSpPr/>
          <p:nvPr/>
        </p:nvGrpSpPr>
        <p:grpSpPr>
          <a:xfrm>
            <a:off x="6195697" y="1453892"/>
            <a:ext cx="2239392" cy="1266764"/>
            <a:chOff x="3491282" y="1424697"/>
            <a:chExt cx="2239392" cy="1266764"/>
          </a:xfrm>
        </p:grpSpPr>
        <p:sp>
          <p:nvSpPr>
            <p:cNvPr id="33" name="Mrak 32">
              <a:extLst>
                <a:ext uri="{FF2B5EF4-FFF2-40B4-BE49-F238E27FC236}">
                  <a16:creationId xmlns:a16="http://schemas.microsoft.com/office/drawing/2014/main" id="{F4693E50-E9E5-4BA3-AE69-60249069898A}"/>
                </a:ext>
              </a:extLst>
            </p:cNvPr>
            <p:cNvSpPr/>
            <p:nvPr/>
          </p:nvSpPr>
          <p:spPr>
            <a:xfrm>
              <a:off x="3491282" y="1424697"/>
              <a:ext cx="2239392" cy="1266764"/>
            </a:xfrm>
            <a:prstGeom prst="clou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0" name="Grafický objekt 39">
              <a:extLst>
                <a:ext uri="{FF2B5EF4-FFF2-40B4-BE49-F238E27FC236}">
                  <a16:creationId xmlns:a16="http://schemas.microsoft.com/office/drawing/2014/main" id="{0103615A-C41E-4AF6-A925-B73448A60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5205" y="1734075"/>
              <a:ext cx="1313589" cy="429405"/>
            </a:xfrm>
            <a:prstGeom prst="rect">
              <a:avLst/>
            </a:prstGeom>
          </p:spPr>
        </p:pic>
      </p:grpSp>
      <p:grpSp>
        <p:nvGrpSpPr>
          <p:cNvPr id="138" name="Skupina 137">
            <a:extLst>
              <a:ext uri="{FF2B5EF4-FFF2-40B4-BE49-F238E27FC236}">
                <a16:creationId xmlns:a16="http://schemas.microsoft.com/office/drawing/2014/main" id="{92F365E9-0579-490D-B6BE-5521E678F56D}"/>
              </a:ext>
            </a:extLst>
          </p:cNvPr>
          <p:cNvGrpSpPr/>
          <p:nvPr/>
        </p:nvGrpSpPr>
        <p:grpSpPr>
          <a:xfrm>
            <a:off x="3416707" y="1356206"/>
            <a:ext cx="2239392" cy="1341508"/>
            <a:chOff x="5969120" y="1349953"/>
            <a:chExt cx="2239392" cy="1341508"/>
          </a:xfrm>
        </p:grpSpPr>
        <p:pic>
          <p:nvPicPr>
            <p:cNvPr id="42" name="Obrázek 41">
              <a:extLst>
                <a:ext uri="{FF2B5EF4-FFF2-40B4-BE49-F238E27FC236}">
                  <a16:creationId xmlns:a16="http://schemas.microsoft.com/office/drawing/2014/main" id="{3F14CC81-A01C-436C-9655-35C190D8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992" y="1349953"/>
              <a:ext cx="1197649" cy="1197649"/>
            </a:xfrm>
            <a:prstGeom prst="rect">
              <a:avLst/>
            </a:prstGeom>
          </p:spPr>
        </p:pic>
        <p:sp>
          <p:nvSpPr>
            <p:cNvPr id="43" name="Mrak 42">
              <a:extLst>
                <a:ext uri="{FF2B5EF4-FFF2-40B4-BE49-F238E27FC236}">
                  <a16:creationId xmlns:a16="http://schemas.microsoft.com/office/drawing/2014/main" id="{493BE7A0-C9FD-47A4-892D-344F1402EF5B}"/>
                </a:ext>
              </a:extLst>
            </p:cNvPr>
            <p:cNvSpPr/>
            <p:nvPr/>
          </p:nvSpPr>
          <p:spPr>
            <a:xfrm>
              <a:off x="5969120" y="1424697"/>
              <a:ext cx="2239392" cy="1266764"/>
            </a:xfrm>
            <a:prstGeom prst="clou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9" name="Skupina 138">
            <a:extLst>
              <a:ext uri="{FF2B5EF4-FFF2-40B4-BE49-F238E27FC236}">
                <a16:creationId xmlns:a16="http://schemas.microsoft.com/office/drawing/2014/main" id="{4CF7B484-7975-48C7-956C-EEE92BA8CE99}"/>
              </a:ext>
            </a:extLst>
          </p:cNvPr>
          <p:cNvGrpSpPr/>
          <p:nvPr/>
        </p:nvGrpSpPr>
        <p:grpSpPr>
          <a:xfrm>
            <a:off x="6448855" y="106752"/>
            <a:ext cx="1692154" cy="1358577"/>
            <a:chOff x="3744440" y="77557"/>
            <a:chExt cx="1692154" cy="1358577"/>
          </a:xfrm>
        </p:grpSpPr>
        <p:pic>
          <p:nvPicPr>
            <p:cNvPr id="15" name="Grafický objekt 14" descr="Pruhový graf se vzestupným trendem (zprava doleva)">
              <a:extLst>
                <a:ext uri="{FF2B5EF4-FFF2-40B4-BE49-F238E27FC236}">
                  <a16:creationId xmlns:a16="http://schemas.microsoft.com/office/drawing/2014/main" id="{C4A87316-39D1-47F5-A32A-A35348490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1999" y="517386"/>
              <a:ext cx="540000" cy="540000"/>
            </a:xfrm>
            <a:prstGeom prst="rect">
              <a:avLst/>
            </a:prstGeom>
          </p:spPr>
        </p:pic>
        <p:sp>
          <p:nvSpPr>
            <p:cNvPr id="46" name="Zástupný symbol pro obsah 2">
              <a:extLst>
                <a:ext uri="{FF2B5EF4-FFF2-40B4-BE49-F238E27FC236}">
                  <a16:creationId xmlns:a16="http://schemas.microsoft.com/office/drawing/2014/main" id="{C5097BA7-DA79-44A2-A6AC-3BEC9B04353E}"/>
                </a:ext>
              </a:extLst>
            </p:cNvPr>
            <p:cNvSpPr txBox="1">
              <a:spLocks/>
            </p:cNvSpPr>
            <p:nvPr/>
          </p:nvSpPr>
          <p:spPr>
            <a:xfrm>
              <a:off x="3744440" y="77557"/>
              <a:ext cx="1692154" cy="434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5995" indent="-215995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‒"/>
                <a:defRPr lang="cs-CZ" sz="23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2pPr>
              <a:lvl3pPr marL="1142971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3pPr>
              <a:lvl4pPr marL="1600160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4pPr>
              <a:lvl5pPr marL="2057349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en-US" sz="2300" kern="1200" dirty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1100"/>
                <a:t>Radní, ředitelé, PRI (PMO)</a:t>
              </a:r>
            </a:p>
            <a:p>
              <a:endParaRPr lang="cs-CZ" sz="1100"/>
            </a:p>
            <a:p>
              <a:endParaRPr lang="cs-CZ" sz="1100"/>
            </a:p>
          </p:txBody>
        </p:sp>
        <p:sp>
          <p:nvSpPr>
            <p:cNvPr id="49" name="Zástupný symbol pro obsah 2">
              <a:extLst>
                <a:ext uri="{FF2B5EF4-FFF2-40B4-BE49-F238E27FC236}">
                  <a16:creationId xmlns:a16="http://schemas.microsoft.com/office/drawing/2014/main" id="{FF436623-1D29-4714-BDFB-B6619EA6B153}"/>
                </a:ext>
              </a:extLst>
            </p:cNvPr>
            <p:cNvSpPr txBox="1">
              <a:spLocks/>
            </p:cNvSpPr>
            <p:nvPr/>
          </p:nvSpPr>
          <p:spPr>
            <a:xfrm>
              <a:off x="4259402" y="1002119"/>
              <a:ext cx="703153" cy="434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5995" indent="-215995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‒"/>
                <a:defRPr lang="cs-CZ" sz="23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2pPr>
              <a:lvl3pPr marL="1142971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3pPr>
              <a:lvl4pPr marL="1600160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4pPr>
              <a:lvl5pPr marL="2057349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en-US" sz="2300" kern="1200" dirty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1100"/>
                <a:t>Reporting</a:t>
              </a:r>
            </a:p>
            <a:p>
              <a:endParaRPr lang="cs-CZ" sz="1100"/>
            </a:p>
            <a:p>
              <a:endParaRPr lang="cs-CZ" sz="1100"/>
            </a:p>
          </p:txBody>
        </p:sp>
      </p:grpSp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C796F3DA-21F3-4722-B014-595EA4128D41}"/>
              </a:ext>
            </a:extLst>
          </p:cNvPr>
          <p:cNvGrpSpPr/>
          <p:nvPr/>
        </p:nvGrpSpPr>
        <p:grpSpPr>
          <a:xfrm>
            <a:off x="4210704" y="93444"/>
            <a:ext cx="651399" cy="1312134"/>
            <a:chOff x="6763117" y="87191"/>
            <a:chExt cx="651399" cy="1312134"/>
          </a:xfrm>
        </p:grpSpPr>
        <p:pic>
          <p:nvPicPr>
            <p:cNvPr id="19" name="Grafický objekt 18" descr="Euro">
              <a:extLst>
                <a:ext uri="{FF2B5EF4-FFF2-40B4-BE49-F238E27FC236}">
                  <a16:creationId xmlns:a16="http://schemas.microsoft.com/office/drawing/2014/main" id="{22B5C278-B769-469F-BEFA-FDA96B0B4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8816" y="476473"/>
              <a:ext cx="540000" cy="540000"/>
            </a:xfrm>
            <a:prstGeom prst="rect">
              <a:avLst/>
            </a:prstGeom>
          </p:spPr>
        </p:pic>
        <p:sp>
          <p:nvSpPr>
            <p:cNvPr id="47" name="Zástupný symbol pro obsah 2">
              <a:extLst>
                <a:ext uri="{FF2B5EF4-FFF2-40B4-BE49-F238E27FC236}">
                  <a16:creationId xmlns:a16="http://schemas.microsoft.com/office/drawing/2014/main" id="{020BA8EF-BC0E-4595-A44A-3E12E38931BC}"/>
                </a:ext>
              </a:extLst>
            </p:cNvPr>
            <p:cNvSpPr txBox="1">
              <a:spLocks/>
            </p:cNvSpPr>
            <p:nvPr/>
          </p:nvSpPr>
          <p:spPr>
            <a:xfrm>
              <a:off x="6763117" y="87191"/>
              <a:ext cx="651399" cy="434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5995" indent="-215995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‒"/>
                <a:defRPr lang="cs-CZ" sz="23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2pPr>
              <a:lvl3pPr marL="1142971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3pPr>
              <a:lvl4pPr marL="1600160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4pPr>
              <a:lvl5pPr marL="2057349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en-US" sz="2300" kern="1200" dirty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1100"/>
                <a:t>Veřejnost</a:t>
              </a:r>
            </a:p>
            <a:p>
              <a:endParaRPr lang="cs-CZ" sz="1100"/>
            </a:p>
            <a:p>
              <a:endParaRPr lang="cs-CZ" sz="1100"/>
            </a:p>
          </p:txBody>
        </p:sp>
        <p:sp>
          <p:nvSpPr>
            <p:cNvPr id="50" name="Zástupný symbol pro obsah 2">
              <a:extLst>
                <a:ext uri="{FF2B5EF4-FFF2-40B4-BE49-F238E27FC236}">
                  <a16:creationId xmlns:a16="http://schemas.microsoft.com/office/drawing/2014/main" id="{9DE28AD4-D593-4461-9F73-86F0A93C01EB}"/>
                </a:ext>
              </a:extLst>
            </p:cNvPr>
            <p:cNvSpPr txBox="1">
              <a:spLocks/>
            </p:cNvSpPr>
            <p:nvPr/>
          </p:nvSpPr>
          <p:spPr>
            <a:xfrm>
              <a:off x="6802207" y="965310"/>
              <a:ext cx="573219" cy="434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5995" indent="-215995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‒"/>
                <a:defRPr lang="cs-CZ" sz="23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2pPr>
              <a:lvl3pPr marL="1142971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3pPr>
              <a:lvl4pPr marL="1600160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4pPr>
              <a:lvl5pPr marL="2057349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en-US" sz="2300" kern="1200" dirty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1100"/>
                <a:t>Finance</a:t>
              </a:r>
            </a:p>
          </p:txBody>
        </p:sp>
      </p:grpSp>
      <p:grpSp>
        <p:nvGrpSpPr>
          <p:cNvPr id="141" name="Skupina 140">
            <a:extLst>
              <a:ext uri="{FF2B5EF4-FFF2-40B4-BE49-F238E27FC236}">
                <a16:creationId xmlns:a16="http://schemas.microsoft.com/office/drawing/2014/main" id="{797BA85A-C360-46FB-83CB-9D895196653F}"/>
              </a:ext>
            </a:extLst>
          </p:cNvPr>
          <p:cNvGrpSpPr/>
          <p:nvPr/>
        </p:nvGrpSpPr>
        <p:grpSpPr>
          <a:xfrm>
            <a:off x="1173321" y="93444"/>
            <a:ext cx="1431616" cy="1371885"/>
            <a:chOff x="1173321" y="93444"/>
            <a:chExt cx="1431616" cy="1371885"/>
          </a:xfrm>
        </p:grpSpPr>
        <p:sp>
          <p:nvSpPr>
            <p:cNvPr id="45" name="Zástupný symbol pro obsah 2">
              <a:extLst>
                <a:ext uri="{FF2B5EF4-FFF2-40B4-BE49-F238E27FC236}">
                  <a16:creationId xmlns:a16="http://schemas.microsoft.com/office/drawing/2014/main" id="{9D1C6F42-9294-4A3B-9070-62F93CD635C1}"/>
                </a:ext>
              </a:extLst>
            </p:cNvPr>
            <p:cNvSpPr txBox="1">
              <a:spLocks/>
            </p:cNvSpPr>
            <p:nvPr/>
          </p:nvSpPr>
          <p:spPr>
            <a:xfrm>
              <a:off x="1554379" y="93444"/>
              <a:ext cx="669500" cy="434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5995" indent="-215995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‒"/>
                <a:defRPr lang="cs-CZ" sz="23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2pPr>
              <a:lvl3pPr marL="1142971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3pPr>
              <a:lvl4pPr marL="1600160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4pPr>
              <a:lvl5pPr marL="2057349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en-US" sz="2300" kern="1200" dirty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1100"/>
                <a:t>Veřejnost</a:t>
              </a:r>
            </a:p>
            <a:p>
              <a:endParaRPr lang="cs-CZ" sz="1100"/>
            </a:p>
            <a:p>
              <a:endParaRPr lang="cs-CZ" sz="1100"/>
            </a:p>
          </p:txBody>
        </p:sp>
        <p:sp>
          <p:nvSpPr>
            <p:cNvPr id="48" name="Zástupný symbol pro obsah 2">
              <a:extLst>
                <a:ext uri="{FF2B5EF4-FFF2-40B4-BE49-F238E27FC236}">
                  <a16:creationId xmlns:a16="http://schemas.microsoft.com/office/drawing/2014/main" id="{83277891-D2BE-4E07-A35E-0E6259BDE9F8}"/>
                </a:ext>
              </a:extLst>
            </p:cNvPr>
            <p:cNvSpPr txBox="1">
              <a:spLocks/>
            </p:cNvSpPr>
            <p:nvPr/>
          </p:nvSpPr>
          <p:spPr>
            <a:xfrm>
              <a:off x="1173321" y="1031314"/>
              <a:ext cx="1431616" cy="434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5995" indent="-215995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‒"/>
                <a:defRPr lang="cs-CZ" sz="23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2pPr>
              <a:lvl3pPr marL="1142971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3pPr>
              <a:lvl4pPr marL="1600160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4pPr>
              <a:lvl5pPr marL="2057349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en-US" sz="2300" kern="1200" dirty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1100"/>
                <a:t>Informace o projektech</a:t>
              </a:r>
            </a:p>
            <a:p>
              <a:endParaRPr lang="cs-CZ" sz="1100"/>
            </a:p>
            <a:p>
              <a:endParaRPr lang="cs-CZ" sz="1100"/>
            </a:p>
          </p:txBody>
        </p:sp>
        <p:pic>
          <p:nvPicPr>
            <p:cNvPr id="52" name="Grafický objekt 51" descr="Noviny">
              <a:extLst>
                <a:ext uri="{FF2B5EF4-FFF2-40B4-BE49-F238E27FC236}">
                  <a16:creationId xmlns:a16="http://schemas.microsoft.com/office/drawing/2014/main" id="{DC7E496E-EC2E-4518-9AF7-168156C18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19129" y="511572"/>
              <a:ext cx="540000" cy="540000"/>
            </a:xfrm>
            <a:prstGeom prst="rect">
              <a:avLst/>
            </a:prstGeom>
          </p:spPr>
        </p:pic>
      </p:grp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797E05BA-8F8F-43FF-9C69-71314924C34C}"/>
              </a:ext>
            </a:extLst>
          </p:cNvPr>
          <p:cNvCxnSpPr>
            <a:cxnSpLocks/>
          </p:cNvCxnSpPr>
          <p:nvPr/>
        </p:nvCxnSpPr>
        <p:spPr>
          <a:xfrm flipH="1" flipV="1">
            <a:off x="3213941" y="3100991"/>
            <a:ext cx="294379" cy="357871"/>
          </a:xfrm>
          <a:prstGeom prst="straightConnector1">
            <a:avLst/>
          </a:prstGeom>
          <a:ln w="3175">
            <a:solidFill>
              <a:srgbClr val="0070C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02DEFD3E-7207-458E-A738-E8B7AB75CF9F}"/>
              </a:ext>
            </a:extLst>
          </p:cNvPr>
          <p:cNvCxnSpPr>
            <a:cxnSpLocks/>
          </p:cNvCxnSpPr>
          <p:nvPr/>
        </p:nvCxnSpPr>
        <p:spPr>
          <a:xfrm flipV="1">
            <a:off x="4610978" y="2985553"/>
            <a:ext cx="0" cy="458570"/>
          </a:xfrm>
          <a:prstGeom prst="straightConnector1">
            <a:avLst/>
          </a:prstGeom>
          <a:ln w="3175">
            <a:solidFill>
              <a:srgbClr val="0070C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B88F2E7F-8909-4950-B1FA-0EF3008A7FE3}"/>
              </a:ext>
            </a:extLst>
          </p:cNvPr>
          <p:cNvCxnSpPr>
            <a:cxnSpLocks/>
          </p:cNvCxnSpPr>
          <p:nvPr/>
        </p:nvCxnSpPr>
        <p:spPr>
          <a:xfrm flipV="1">
            <a:off x="5800714" y="3083205"/>
            <a:ext cx="218395" cy="378705"/>
          </a:xfrm>
          <a:prstGeom prst="straightConnector1">
            <a:avLst/>
          </a:prstGeom>
          <a:ln w="3175">
            <a:solidFill>
              <a:srgbClr val="0070C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rak 30">
            <a:extLst>
              <a:ext uri="{FF2B5EF4-FFF2-40B4-BE49-F238E27FC236}">
                <a16:creationId xmlns:a16="http://schemas.microsoft.com/office/drawing/2014/main" id="{5D82EB02-AE9A-464D-ACAA-EDC2D861B643}"/>
              </a:ext>
            </a:extLst>
          </p:cNvPr>
          <p:cNvSpPr/>
          <p:nvPr/>
        </p:nvSpPr>
        <p:spPr>
          <a:xfrm>
            <a:off x="769433" y="1424697"/>
            <a:ext cx="2239392" cy="1266764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1" name="Grafický objekt 34">
            <a:extLst>
              <a:ext uri="{FF2B5EF4-FFF2-40B4-BE49-F238E27FC236}">
                <a16:creationId xmlns:a16="http://schemas.microsoft.com/office/drawing/2014/main" id="{B3CE4AC3-A6F6-4EE0-BD41-4DDE19A6C551}"/>
              </a:ext>
            </a:extLst>
          </p:cNvPr>
          <p:cNvGrpSpPr/>
          <p:nvPr/>
        </p:nvGrpSpPr>
        <p:grpSpPr>
          <a:xfrm>
            <a:off x="1041295" y="1779292"/>
            <a:ext cx="830128" cy="450239"/>
            <a:chOff x="1363069" y="2556518"/>
            <a:chExt cx="1129483" cy="612601"/>
          </a:xfrm>
          <a:solidFill>
            <a:schemeClr val="accent1"/>
          </a:solidFill>
        </p:grpSpPr>
        <p:grpSp>
          <p:nvGrpSpPr>
            <p:cNvPr id="62" name="Grafický objekt 34">
              <a:extLst>
                <a:ext uri="{FF2B5EF4-FFF2-40B4-BE49-F238E27FC236}">
                  <a16:creationId xmlns:a16="http://schemas.microsoft.com/office/drawing/2014/main" id="{B3CE4AC3-A6F6-4EE0-BD41-4DDE19A6C551}"/>
                </a:ext>
              </a:extLst>
            </p:cNvPr>
            <p:cNvGrpSpPr/>
            <p:nvPr/>
          </p:nvGrpSpPr>
          <p:grpSpPr>
            <a:xfrm>
              <a:off x="1978139" y="2765245"/>
              <a:ext cx="514413" cy="403875"/>
              <a:chOff x="1978139" y="2765245"/>
              <a:chExt cx="514413" cy="403875"/>
            </a:xfrm>
            <a:solidFill>
              <a:schemeClr val="accent1"/>
            </a:solidFill>
          </p:grpSpPr>
          <p:sp>
            <p:nvSpPr>
              <p:cNvPr id="63" name="Volný tvar: obrazec 62">
                <a:extLst>
                  <a:ext uri="{FF2B5EF4-FFF2-40B4-BE49-F238E27FC236}">
                    <a16:creationId xmlns:a16="http://schemas.microsoft.com/office/drawing/2014/main" id="{65B3B1BA-1052-42A3-B851-D4E465ACDA08}"/>
                  </a:ext>
                </a:extLst>
              </p:cNvPr>
              <p:cNvSpPr/>
              <p:nvPr/>
            </p:nvSpPr>
            <p:spPr>
              <a:xfrm>
                <a:off x="1982714" y="2767402"/>
                <a:ext cx="87463" cy="187793"/>
              </a:xfrm>
              <a:custGeom>
                <a:avLst/>
                <a:gdLst>
                  <a:gd name="connsiteX0" fmla="*/ 87464 w 87463"/>
                  <a:gd name="connsiteY0" fmla="*/ 46409 h 187793"/>
                  <a:gd name="connsiteX1" fmla="*/ 87464 w 87463"/>
                  <a:gd name="connsiteY1" fmla="*/ 70802 h 187793"/>
                  <a:gd name="connsiteX2" fmla="*/ 43512 w 87463"/>
                  <a:gd name="connsiteY2" fmla="*/ 117211 h 187793"/>
                  <a:gd name="connsiteX3" fmla="*/ 29528 w 87463"/>
                  <a:gd name="connsiteY3" fmla="*/ 117211 h 187793"/>
                  <a:gd name="connsiteX4" fmla="*/ 29528 w 87463"/>
                  <a:gd name="connsiteY4" fmla="*/ 187793 h 187793"/>
                  <a:gd name="connsiteX5" fmla="*/ 0 w 87463"/>
                  <a:gd name="connsiteY5" fmla="*/ 187793 h 187793"/>
                  <a:gd name="connsiteX6" fmla="*/ 0 w 87463"/>
                  <a:gd name="connsiteY6" fmla="*/ 0 h 187793"/>
                  <a:gd name="connsiteX7" fmla="*/ 43472 w 87463"/>
                  <a:gd name="connsiteY7" fmla="*/ 0 h 187793"/>
                  <a:gd name="connsiteX8" fmla="*/ 87464 w 87463"/>
                  <a:gd name="connsiteY8" fmla="*/ 46409 h 187793"/>
                  <a:gd name="connsiteX9" fmla="*/ 29528 w 87463"/>
                  <a:gd name="connsiteY9" fmla="*/ 26830 h 187793"/>
                  <a:gd name="connsiteX10" fmla="*/ 29528 w 87463"/>
                  <a:gd name="connsiteY10" fmla="*/ 90421 h 187793"/>
                  <a:gd name="connsiteX11" fmla="*/ 43512 w 87463"/>
                  <a:gd name="connsiteY11" fmla="*/ 90421 h 187793"/>
                  <a:gd name="connsiteX12" fmla="*/ 57996 w 87463"/>
                  <a:gd name="connsiteY12" fmla="*/ 72720 h 187793"/>
                  <a:gd name="connsiteX13" fmla="*/ 57996 w 87463"/>
                  <a:gd name="connsiteY13" fmla="*/ 44531 h 187793"/>
                  <a:gd name="connsiteX14" fmla="*/ 43512 w 87463"/>
                  <a:gd name="connsiteY14" fmla="*/ 26830 h 18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63" h="187793">
                    <a:moveTo>
                      <a:pt x="87464" y="46409"/>
                    </a:moveTo>
                    <a:lnTo>
                      <a:pt x="87464" y="70802"/>
                    </a:lnTo>
                    <a:cubicBezTo>
                      <a:pt x="87464" y="100769"/>
                      <a:pt x="72980" y="117211"/>
                      <a:pt x="43512" y="117211"/>
                    </a:cubicBezTo>
                    <a:lnTo>
                      <a:pt x="29528" y="117211"/>
                    </a:lnTo>
                    <a:lnTo>
                      <a:pt x="29528" y="187793"/>
                    </a:lnTo>
                    <a:lnTo>
                      <a:pt x="0" y="187793"/>
                    </a:lnTo>
                    <a:lnTo>
                      <a:pt x="0" y="0"/>
                    </a:lnTo>
                    <a:lnTo>
                      <a:pt x="43472" y="0"/>
                    </a:lnTo>
                    <a:cubicBezTo>
                      <a:pt x="72980" y="0"/>
                      <a:pt x="87464" y="16362"/>
                      <a:pt x="87464" y="46409"/>
                    </a:cubicBezTo>
                    <a:close/>
                    <a:moveTo>
                      <a:pt x="29528" y="26830"/>
                    </a:moveTo>
                    <a:lnTo>
                      <a:pt x="29528" y="90421"/>
                    </a:lnTo>
                    <a:lnTo>
                      <a:pt x="43512" y="90421"/>
                    </a:lnTo>
                    <a:cubicBezTo>
                      <a:pt x="52902" y="90421"/>
                      <a:pt x="57996" y="86125"/>
                      <a:pt x="57996" y="72720"/>
                    </a:cubicBezTo>
                    <a:lnTo>
                      <a:pt x="57996" y="44531"/>
                    </a:lnTo>
                    <a:cubicBezTo>
                      <a:pt x="57996" y="31126"/>
                      <a:pt x="52902" y="26830"/>
                      <a:pt x="43512" y="2683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4" name="Volný tvar: obrazec 63">
                <a:extLst>
                  <a:ext uri="{FF2B5EF4-FFF2-40B4-BE49-F238E27FC236}">
                    <a16:creationId xmlns:a16="http://schemas.microsoft.com/office/drawing/2014/main" id="{6CA39DF6-EFEF-483F-BAAE-67D7116F1B53}"/>
                  </a:ext>
                </a:extLst>
              </p:cNvPr>
              <p:cNvSpPr/>
              <p:nvPr/>
            </p:nvSpPr>
            <p:spPr>
              <a:xfrm>
                <a:off x="2083862" y="2767442"/>
                <a:ext cx="91779" cy="187793"/>
              </a:xfrm>
              <a:custGeom>
                <a:avLst/>
                <a:gdLst>
                  <a:gd name="connsiteX0" fmla="*/ 61732 w 91779"/>
                  <a:gd name="connsiteY0" fmla="*/ 187793 h 187793"/>
                  <a:gd name="connsiteX1" fmla="*/ 59035 w 91779"/>
                  <a:gd name="connsiteY1" fmla="*/ 164719 h 187793"/>
                  <a:gd name="connsiteX2" fmla="*/ 59035 w 91779"/>
                  <a:gd name="connsiteY2" fmla="*/ 135191 h 187793"/>
                  <a:gd name="connsiteX3" fmla="*/ 39716 w 91779"/>
                  <a:gd name="connsiteY3" fmla="*/ 111317 h 187793"/>
                  <a:gd name="connsiteX4" fmla="*/ 29528 w 91779"/>
                  <a:gd name="connsiteY4" fmla="*/ 111317 h 187793"/>
                  <a:gd name="connsiteX5" fmla="*/ 29528 w 91779"/>
                  <a:gd name="connsiteY5" fmla="*/ 187793 h 187793"/>
                  <a:gd name="connsiteX6" fmla="*/ 0 w 91779"/>
                  <a:gd name="connsiteY6" fmla="*/ 187793 h 187793"/>
                  <a:gd name="connsiteX7" fmla="*/ 0 w 91779"/>
                  <a:gd name="connsiteY7" fmla="*/ 0 h 187793"/>
                  <a:gd name="connsiteX8" fmla="*/ 44551 w 91779"/>
                  <a:gd name="connsiteY8" fmla="*/ 0 h 187793"/>
                  <a:gd name="connsiteX9" fmla="*/ 88283 w 91779"/>
                  <a:gd name="connsiteY9" fmla="*/ 43192 h 187793"/>
                  <a:gd name="connsiteX10" fmla="*/ 88283 w 91779"/>
                  <a:gd name="connsiteY10" fmla="*/ 57956 h 187793"/>
                  <a:gd name="connsiteX11" fmla="*/ 68964 w 91779"/>
                  <a:gd name="connsiteY11" fmla="*/ 96054 h 187793"/>
                  <a:gd name="connsiteX12" fmla="*/ 88563 w 91779"/>
                  <a:gd name="connsiteY12" fmla="*/ 136010 h 187793"/>
                  <a:gd name="connsiteX13" fmla="*/ 88563 w 91779"/>
                  <a:gd name="connsiteY13" fmla="*/ 164978 h 187793"/>
                  <a:gd name="connsiteX14" fmla="*/ 91779 w 91779"/>
                  <a:gd name="connsiteY14" fmla="*/ 187793 h 187793"/>
                  <a:gd name="connsiteX15" fmla="*/ 29528 w 91779"/>
                  <a:gd name="connsiteY15" fmla="*/ 26810 h 187793"/>
                  <a:gd name="connsiteX16" fmla="*/ 29528 w 91779"/>
                  <a:gd name="connsiteY16" fmla="*/ 84507 h 187793"/>
                  <a:gd name="connsiteX17" fmla="*/ 41055 w 91779"/>
                  <a:gd name="connsiteY17" fmla="*/ 84507 h 187793"/>
                  <a:gd name="connsiteX18" fmla="*/ 58775 w 91779"/>
                  <a:gd name="connsiteY18" fmla="*/ 64649 h 187793"/>
                  <a:gd name="connsiteX19" fmla="*/ 58775 w 91779"/>
                  <a:gd name="connsiteY19" fmla="*/ 46129 h 187793"/>
                  <a:gd name="connsiteX20" fmla="*/ 43752 w 91779"/>
                  <a:gd name="connsiteY20" fmla="*/ 26810 h 18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779" h="187793">
                    <a:moveTo>
                      <a:pt x="61732" y="187793"/>
                    </a:moveTo>
                    <a:cubicBezTo>
                      <a:pt x="60114" y="182959"/>
                      <a:pt x="59035" y="180002"/>
                      <a:pt x="59035" y="164719"/>
                    </a:cubicBezTo>
                    <a:lnTo>
                      <a:pt x="59035" y="135191"/>
                    </a:lnTo>
                    <a:cubicBezTo>
                      <a:pt x="59035" y="117750"/>
                      <a:pt x="53142" y="111317"/>
                      <a:pt x="39716" y="111317"/>
                    </a:cubicBezTo>
                    <a:lnTo>
                      <a:pt x="29528" y="111317"/>
                    </a:lnTo>
                    <a:lnTo>
                      <a:pt x="29528" y="187793"/>
                    </a:lnTo>
                    <a:lnTo>
                      <a:pt x="0" y="187793"/>
                    </a:lnTo>
                    <a:lnTo>
                      <a:pt x="0" y="0"/>
                    </a:lnTo>
                    <a:lnTo>
                      <a:pt x="44551" y="0"/>
                    </a:lnTo>
                    <a:cubicBezTo>
                      <a:pt x="75137" y="0"/>
                      <a:pt x="88283" y="14224"/>
                      <a:pt x="88283" y="43192"/>
                    </a:cubicBezTo>
                    <a:lnTo>
                      <a:pt x="88283" y="57956"/>
                    </a:lnTo>
                    <a:cubicBezTo>
                      <a:pt x="88283" y="77275"/>
                      <a:pt x="82110" y="89921"/>
                      <a:pt x="68964" y="96054"/>
                    </a:cubicBezTo>
                    <a:cubicBezTo>
                      <a:pt x="83728" y="102227"/>
                      <a:pt x="88563" y="116452"/>
                      <a:pt x="88563" y="136010"/>
                    </a:cubicBezTo>
                    <a:lnTo>
                      <a:pt x="88563" y="164978"/>
                    </a:lnTo>
                    <a:cubicBezTo>
                      <a:pt x="88563" y="174108"/>
                      <a:pt x="88822" y="180821"/>
                      <a:pt x="91779" y="187793"/>
                    </a:cubicBezTo>
                    <a:close/>
                    <a:moveTo>
                      <a:pt x="29528" y="26810"/>
                    </a:moveTo>
                    <a:lnTo>
                      <a:pt x="29528" y="84507"/>
                    </a:lnTo>
                    <a:lnTo>
                      <a:pt x="41055" y="84507"/>
                    </a:lnTo>
                    <a:cubicBezTo>
                      <a:pt x="52063" y="84507"/>
                      <a:pt x="58775" y="79672"/>
                      <a:pt x="58775" y="64649"/>
                    </a:cubicBezTo>
                    <a:lnTo>
                      <a:pt x="58775" y="46129"/>
                    </a:lnTo>
                    <a:cubicBezTo>
                      <a:pt x="58775" y="32704"/>
                      <a:pt x="54220" y="26810"/>
                      <a:pt x="43752" y="2681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5" name="Volný tvar: obrazec 64">
                <a:extLst>
                  <a:ext uri="{FF2B5EF4-FFF2-40B4-BE49-F238E27FC236}">
                    <a16:creationId xmlns:a16="http://schemas.microsoft.com/office/drawing/2014/main" id="{C205F1CB-F4A9-473D-B6E3-561680E6DE32}"/>
                  </a:ext>
                </a:extLst>
              </p:cNvPr>
              <p:cNvSpPr/>
              <p:nvPr/>
            </p:nvSpPr>
            <p:spPr>
              <a:xfrm>
                <a:off x="2183952" y="2767442"/>
                <a:ext cx="103306" cy="187793"/>
              </a:xfrm>
              <a:custGeom>
                <a:avLst/>
                <a:gdLst>
                  <a:gd name="connsiteX0" fmla="*/ 103306 w 103306"/>
                  <a:gd name="connsiteY0" fmla="*/ 187793 h 187793"/>
                  <a:gd name="connsiteX1" fmla="*/ 73519 w 103306"/>
                  <a:gd name="connsiteY1" fmla="*/ 187793 h 187793"/>
                  <a:gd name="connsiteX2" fmla="*/ 68425 w 103306"/>
                  <a:gd name="connsiteY2" fmla="*/ 153711 h 187793"/>
                  <a:gd name="connsiteX3" fmla="*/ 32185 w 103306"/>
                  <a:gd name="connsiteY3" fmla="*/ 153711 h 187793"/>
                  <a:gd name="connsiteX4" fmla="*/ 27090 w 103306"/>
                  <a:gd name="connsiteY4" fmla="*/ 187793 h 187793"/>
                  <a:gd name="connsiteX5" fmla="*/ 0 w 103306"/>
                  <a:gd name="connsiteY5" fmla="*/ 187793 h 187793"/>
                  <a:gd name="connsiteX6" fmla="*/ 30067 w 103306"/>
                  <a:gd name="connsiteY6" fmla="*/ 0 h 187793"/>
                  <a:gd name="connsiteX7" fmla="*/ 73259 w 103306"/>
                  <a:gd name="connsiteY7" fmla="*/ 0 h 187793"/>
                  <a:gd name="connsiteX8" fmla="*/ 35960 w 103306"/>
                  <a:gd name="connsiteY8" fmla="*/ 128219 h 187793"/>
                  <a:gd name="connsiteX9" fmla="*/ 64409 w 103306"/>
                  <a:gd name="connsiteY9" fmla="*/ 128219 h 187793"/>
                  <a:gd name="connsiteX10" fmla="*/ 50165 w 103306"/>
                  <a:gd name="connsiteY10" fmla="*/ 33223 h 18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306" h="187793">
                    <a:moveTo>
                      <a:pt x="103306" y="187793"/>
                    </a:moveTo>
                    <a:lnTo>
                      <a:pt x="73519" y="187793"/>
                    </a:lnTo>
                    <a:lnTo>
                      <a:pt x="68425" y="153711"/>
                    </a:lnTo>
                    <a:lnTo>
                      <a:pt x="32185" y="153711"/>
                    </a:lnTo>
                    <a:lnTo>
                      <a:pt x="27090" y="187793"/>
                    </a:lnTo>
                    <a:lnTo>
                      <a:pt x="0" y="187793"/>
                    </a:lnTo>
                    <a:lnTo>
                      <a:pt x="30067" y="0"/>
                    </a:lnTo>
                    <a:lnTo>
                      <a:pt x="73259" y="0"/>
                    </a:lnTo>
                    <a:close/>
                    <a:moveTo>
                      <a:pt x="35960" y="128219"/>
                    </a:moveTo>
                    <a:lnTo>
                      <a:pt x="64409" y="128219"/>
                    </a:lnTo>
                    <a:lnTo>
                      <a:pt x="50165" y="33223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6" name="Volný tvar: obrazec 65">
                <a:extLst>
                  <a:ext uri="{FF2B5EF4-FFF2-40B4-BE49-F238E27FC236}">
                    <a16:creationId xmlns:a16="http://schemas.microsoft.com/office/drawing/2014/main" id="{4C2C1C77-36EE-48F2-B409-942660872C96}"/>
                  </a:ext>
                </a:extLst>
              </p:cNvPr>
              <p:cNvSpPr/>
              <p:nvPr/>
            </p:nvSpPr>
            <p:spPr>
              <a:xfrm>
                <a:off x="2298386" y="2765245"/>
                <a:ext cx="87903" cy="192108"/>
              </a:xfrm>
              <a:custGeom>
                <a:avLst/>
                <a:gdLst>
                  <a:gd name="connsiteX0" fmla="*/ 46569 w 87903"/>
                  <a:gd name="connsiteY0" fmla="*/ 85346 h 192108"/>
                  <a:gd name="connsiteX1" fmla="*/ 87903 w 87903"/>
                  <a:gd name="connsiteY1" fmla="*/ 85346 h 192108"/>
                  <a:gd name="connsiteX2" fmla="*/ 87903 w 87903"/>
                  <a:gd name="connsiteY2" fmla="*/ 144881 h 192108"/>
                  <a:gd name="connsiteX3" fmla="*/ 43952 w 87903"/>
                  <a:gd name="connsiteY3" fmla="*/ 192109 h 192108"/>
                  <a:gd name="connsiteX4" fmla="*/ 0 w 87903"/>
                  <a:gd name="connsiteY4" fmla="*/ 144881 h 192108"/>
                  <a:gd name="connsiteX5" fmla="*/ 0 w 87903"/>
                  <a:gd name="connsiteY5" fmla="*/ 47228 h 192108"/>
                  <a:gd name="connsiteX6" fmla="*/ 43952 w 87903"/>
                  <a:gd name="connsiteY6" fmla="*/ 0 h 192108"/>
                  <a:gd name="connsiteX7" fmla="*/ 87903 w 87903"/>
                  <a:gd name="connsiteY7" fmla="*/ 47228 h 192108"/>
                  <a:gd name="connsiteX8" fmla="*/ 87903 w 87903"/>
                  <a:gd name="connsiteY8" fmla="*/ 65488 h 192108"/>
                  <a:gd name="connsiteX9" fmla="*/ 59934 w 87903"/>
                  <a:gd name="connsiteY9" fmla="*/ 65488 h 192108"/>
                  <a:gd name="connsiteX10" fmla="*/ 59934 w 87903"/>
                  <a:gd name="connsiteY10" fmla="*/ 45350 h 192108"/>
                  <a:gd name="connsiteX11" fmla="*/ 44631 w 87903"/>
                  <a:gd name="connsiteY11" fmla="*/ 26850 h 192108"/>
                  <a:gd name="connsiteX12" fmla="*/ 29348 w 87903"/>
                  <a:gd name="connsiteY12" fmla="*/ 45350 h 192108"/>
                  <a:gd name="connsiteX13" fmla="*/ 29348 w 87903"/>
                  <a:gd name="connsiteY13" fmla="*/ 146878 h 192108"/>
                  <a:gd name="connsiteX14" fmla="*/ 44631 w 87903"/>
                  <a:gd name="connsiteY14" fmla="*/ 165138 h 192108"/>
                  <a:gd name="connsiteX15" fmla="*/ 59934 w 87903"/>
                  <a:gd name="connsiteY15" fmla="*/ 146878 h 192108"/>
                  <a:gd name="connsiteX16" fmla="*/ 59934 w 87903"/>
                  <a:gd name="connsiteY16" fmla="*/ 112177 h 192108"/>
                  <a:gd name="connsiteX17" fmla="*/ 46509 w 87903"/>
                  <a:gd name="connsiteY17" fmla="*/ 112177 h 19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903" h="192108">
                    <a:moveTo>
                      <a:pt x="46569" y="85346"/>
                    </a:moveTo>
                    <a:lnTo>
                      <a:pt x="87903" y="85346"/>
                    </a:lnTo>
                    <a:lnTo>
                      <a:pt x="87903" y="144881"/>
                    </a:lnTo>
                    <a:cubicBezTo>
                      <a:pt x="87903" y="174947"/>
                      <a:pt x="72880" y="192109"/>
                      <a:pt x="43952" y="192109"/>
                    </a:cubicBezTo>
                    <a:cubicBezTo>
                      <a:pt x="15023" y="192109"/>
                      <a:pt x="0" y="174947"/>
                      <a:pt x="0" y="144881"/>
                    </a:cubicBezTo>
                    <a:lnTo>
                      <a:pt x="0" y="47228"/>
                    </a:lnTo>
                    <a:cubicBezTo>
                      <a:pt x="0" y="17261"/>
                      <a:pt x="15023" y="0"/>
                      <a:pt x="43952" y="0"/>
                    </a:cubicBezTo>
                    <a:cubicBezTo>
                      <a:pt x="72880" y="0"/>
                      <a:pt x="87903" y="17181"/>
                      <a:pt x="87903" y="47228"/>
                    </a:cubicBezTo>
                    <a:lnTo>
                      <a:pt x="87903" y="65488"/>
                    </a:lnTo>
                    <a:lnTo>
                      <a:pt x="59934" y="65488"/>
                    </a:lnTo>
                    <a:lnTo>
                      <a:pt x="59934" y="45350"/>
                    </a:lnTo>
                    <a:cubicBezTo>
                      <a:pt x="59934" y="31945"/>
                      <a:pt x="53941" y="26850"/>
                      <a:pt x="44631" y="26850"/>
                    </a:cubicBezTo>
                    <a:cubicBezTo>
                      <a:pt x="35321" y="26850"/>
                      <a:pt x="29348" y="31945"/>
                      <a:pt x="29348" y="45350"/>
                    </a:cubicBezTo>
                    <a:lnTo>
                      <a:pt x="29348" y="146878"/>
                    </a:lnTo>
                    <a:cubicBezTo>
                      <a:pt x="29348" y="160304"/>
                      <a:pt x="35241" y="165138"/>
                      <a:pt x="44631" y="165138"/>
                    </a:cubicBezTo>
                    <a:cubicBezTo>
                      <a:pt x="54021" y="165138"/>
                      <a:pt x="59934" y="160304"/>
                      <a:pt x="59934" y="146878"/>
                    </a:cubicBezTo>
                    <a:lnTo>
                      <a:pt x="59934" y="112177"/>
                    </a:lnTo>
                    <a:lnTo>
                      <a:pt x="46509" y="112177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7" name="Volný tvar: obrazec 66">
                <a:extLst>
                  <a:ext uri="{FF2B5EF4-FFF2-40B4-BE49-F238E27FC236}">
                    <a16:creationId xmlns:a16="http://schemas.microsoft.com/office/drawing/2014/main" id="{334EAFEB-9CDB-43A6-92C8-E09F885DD8AB}"/>
                  </a:ext>
                </a:extLst>
              </p:cNvPr>
              <p:cNvSpPr/>
              <p:nvPr/>
            </p:nvSpPr>
            <p:spPr>
              <a:xfrm>
                <a:off x="2402911" y="2765245"/>
                <a:ext cx="89641" cy="192108"/>
              </a:xfrm>
              <a:custGeom>
                <a:avLst/>
                <a:gdLst>
                  <a:gd name="connsiteX0" fmla="*/ 0 w 89641"/>
                  <a:gd name="connsiteY0" fmla="*/ 47228 h 192108"/>
                  <a:gd name="connsiteX1" fmla="*/ 44831 w 89641"/>
                  <a:gd name="connsiteY1" fmla="*/ 0 h 192108"/>
                  <a:gd name="connsiteX2" fmla="*/ 89641 w 89641"/>
                  <a:gd name="connsiteY2" fmla="*/ 47228 h 192108"/>
                  <a:gd name="connsiteX3" fmla="*/ 89641 w 89641"/>
                  <a:gd name="connsiteY3" fmla="*/ 144881 h 192108"/>
                  <a:gd name="connsiteX4" fmla="*/ 44831 w 89641"/>
                  <a:gd name="connsiteY4" fmla="*/ 192109 h 192108"/>
                  <a:gd name="connsiteX5" fmla="*/ 0 w 89641"/>
                  <a:gd name="connsiteY5" fmla="*/ 144881 h 192108"/>
                  <a:gd name="connsiteX6" fmla="*/ 29528 w 89641"/>
                  <a:gd name="connsiteY6" fmla="*/ 146878 h 192108"/>
                  <a:gd name="connsiteX7" fmla="*/ 44831 w 89641"/>
                  <a:gd name="connsiteY7" fmla="*/ 165398 h 192108"/>
                  <a:gd name="connsiteX8" fmla="*/ 60114 w 89641"/>
                  <a:gd name="connsiteY8" fmla="*/ 146878 h 192108"/>
                  <a:gd name="connsiteX9" fmla="*/ 60114 w 89641"/>
                  <a:gd name="connsiteY9" fmla="*/ 45350 h 192108"/>
                  <a:gd name="connsiteX10" fmla="*/ 44831 w 89641"/>
                  <a:gd name="connsiteY10" fmla="*/ 26850 h 192108"/>
                  <a:gd name="connsiteX11" fmla="*/ 29528 w 89641"/>
                  <a:gd name="connsiteY11" fmla="*/ 45350 h 19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641" h="192108">
                    <a:moveTo>
                      <a:pt x="0" y="47228"/>
                    </a:moveTo>
                    <a:cubicBezTo>
                      <a:pt x="0" y="17261"/>
                      <a:pt x="15843" y="0"/>
                      <a:pt x="44831" y="0"/>
                    </a:cubicBezTo>
                    <a:cubicBezTo>
                      <a:pt x="73819" y="0"/>
                      <a:pt x="89641" y="17181"/>
                      <a:pt x="89641" y="47228"/>
                    </a:cubicBezTo>
                    <a:lnTo>
                      <a:pt x="89641" y="144881"/>
                    </a:lnTo>
                    <a:cubicBezTo>
                      <a:pt x="89641" y="174947"/>
                      <a:pt x="73799" y="192109"/>
                      <a:pt x="44831" y="192109"/>
                    </a:cubicBezTo>
                    <a:cubicBezTo>
                      <a:pt x="15863" y="192109"/>
                      <a:pt x="0" y="174947"/>
                      <a:pt x="0" y="144881"/>
                    </a:cubicBezTo>
                    <a:close/>
                    <a:moveTo>
                      <a:pt x="29528" y="146878"/>
                    </a:moveTo>
                    <a:cubicBezTo>
                      <a:pt x="29528" y="160304"/>
                      <a:pt x="35521" y="165398"/>
                      <a:pt x="44831" y="165398"/>
                    </a:cubicBezTo>
                    <a:cubicBezTo>
                      <a:pt x="54141" y="165398"/>
                      <a:pt x="60114" y="160304"/>
                      <a:pt x="60114" y="146878"/>
                    </a:cubicBezTo>
                    <a:lnTo>
                      <a:pt x="60114" y="45350"/>
                    </a:lnTo>
                    <a:cubicBezTo>
                      <a:pt x="60114" y="31945"/>
                      <a:pt x="54121" y="26850"/>
                      <a:pt x="44831" y="26850"/>
                    </a:cubicBezTo>
                    <a:cubicBezTo>
                      <a:pt x="35541" y="26850"/>
                      <a:pt x="29528" y="31945"/>
                      <a:pt x="29528" y="4535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8" name="Volný tvar: obrazec 67">
                <a:extLst>
                  <a:ext uri="{FF2B5EF4-FFF2-40B4-BE49-F238E27FC236}">
                    <a16:creationId xmlns:a16="http://schemas.microsoft.com/office/drawing/2014/main" id="{135BEB16-E6E2-4F2D-90CD-AEBFEB77EF82}"/>
                  </a:ext>
                </a:extLst>
              </p:cNvPr>
              <p:cNvSpPr/>
              <p:nvPr/>
            </p:nvSpPr>
            <p:spPr>
              <a:xfrm>
                <a:off x="1978139" y="2979169"/>
                <a:ext cx="86404" cy="187833"/>
              </a:xfrm>
              <a:custGeom>
                <a:avLst/>
                <a:gdLst>
                  <a:gd name="connsiteX0" fmla="*/ 86405 w 86404"/>
                  <a:gd name="connsiteY0" fmla="*/ 0 h 187833"/>
                  <a:gd name="connsiteX1" fmla="*/ 86405 w 86404"/>
                  <a:gd name="connsiteY1" fmla="*/ 26291 h 187833"/>
                  <a:gd name="connsiteX2" fmla="*/ 30327 w 86404"/>
                  <a:gd name="connsiteY2" fmla="*/ 161003 h 187833"/>
                  <a:gd name="connsiteX3" fmla="*/ 86405 w 86404"/>
                  <a:gd name="connsiteY3" fmla="*/ 161003 h 187833"/>
                  <a:gd name="connsiteX4" fmla="*/ 86405 w 86404"/>
                  <a:gd name="connsiteY4" fmla="*/ 187833 h 187833"/>
                  <a:gd name="connsiteX5" fmla="*/ 0 w 86404"/>
                  <a:gd name="connsiteY5" fmla="*/ 187833 h 187833"/>
                  <a:gd name="connsiteX6" fmla="*/ 0 w 86404"/>
                  <a:gd name="connsiteY6" fmla="*/ 161522 h 187833"/>
                  <a:gd name="connsiteX7" fmla="*/ 56198 w 86404"/>
                  <a:gd name="connsiteY7" fmla="*/ 26850 h 187833"/>
                  <a:gd name="connsiteX8" fmla="*/ 2697 w 86404"/>
                  <a:gd name="connsiteY8" fmla="*/ 26850 h 187833"/>
                  <a:gd name="connsiteX9" fmla="*/ 2697 w 86404"/>
                  <a:gd name="connsiteY9" fmla="*/ 0 h 18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4" h="187833">
                    <a:moveTo>
                      <a:pt x="86405" y="0"/>
                    </a:moveTo>
                    <a:lnTo>
                      <a:pt x="86405" y="26291"/>
                    </a:lnTo>
                    <a:lnTo>
                      <a:pt x="30327" y="161003"/>
                    </a:lnTo>
                    <a:lnTo>
                      <a:pt x="86405" y="161003"/>
                    </a:lnTo>
                    <a:lnTo>
                      <a:pt x="86405" y="187833"/>
                    </a:lnTo>
                    <a:lnTo>
                      <a:pt x="0" y="187833"/>
                    </a:lnTo>
                    <a:lnTo>
                      <a:pt x="0" y="161522"/>
                    </a:lnTo>
                    <a:lnTo>
                      <a:pt x="56198" y="26850"/>
                    </a:lnTo>
                    <a:lnTo>
                      <a:pt x="2697" y="26850"/>
                    </a:lnTo>
                    <a:lnTo>
                      <a:pt x="2697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9" name="Volný tvar: obrazec 68">
                <a:extLst>
                  <a:ext uri="{FF2B5EF4-FFF2-40B4-BE49-F238E27FC236}">
                    <a16:creationId xmlns:a16="http://schemas.microsoft.com/office/drawing/2014/main" id="{3B12AEAF-C394-41C0-BD92-2A0CB5EA8B9F}"/>
                  </a:ext>
                </a:extLst>
              </p:cNvPr>
              <p:cNvSpPr/>
              <p:nvPr/>
            </p:nvSpPr>
            <p:spPr>
              <a:xfrm>
                <a:off x="2079567" y="2977012"/>
                <a:ext cx="89641" cy="192108"/>
              </a:xfrm>
              <a:custGeom>
                <a:avLst/>
                <a:gdLst>
                  <a:gd name="connsiteX0" fmla="*/ 0 w 89641"/>
                  <a:gd name="connsiteY0" fmla="*/ 47228 h 192108"/>
                  <a:gd name="connsiteX1" fmla="*/ 44811 w 89641"/>
                  <a:gd name="connsiteY1" fmla="*/ 0 h 192108"/>
                  <a:gd name="connsiteX2" fmla="*/ 89641 w 89641"/>
                  <a:gd name="connsiteY2" fmla="*/ 47228 h 192108"/>
                  <a:gd name="connsiteX3" fmla="*/ 89641 w 89641"/>
                  <a:gd name="connsiteY3" fmla="*/ 144881 h 192108"/>
                  <a:gd name="connsiteX4" fmla="*/ 44811 w 89641"/>
                  <a:gd name="connsiteY4" fmla="*/ 192109 h 192108"/>
                  <a:gd name="connsiteX5" fmla="*/ 0 w 89641"/>
                  <a:gd name="connsiteY5" fmla="*/ 144881 h 192108"/>
                  <a:gd name="connsiteX6" fmla="*/ 29528 w 89641"/>
                  <a:gd name="connsiteY6" fmla="*/ 146878 h 192108"/>
                  <a:gd name="connsiteX7" fmla="*/ 44811 w 89641"/>
                  <a:gd name="connsiteY7" fmla="*/ 165398 h 192108"/>
                  <a:gd name="connsiteX8" fmla="*/ 60114 w 89641"/>
                  <a:gd name="connsiteY8" fmla="*/ 146878 h 192108"/>
                  <a:gd name="connsiteX9" fmla="*/ 60114 w 89641"/>
                  <a:gd name="connsiteY9" fmla="*/ 45350 h 192108"/>
                  <a:gd name="connsiteX10" fmla="*/ 44811 w 89641"/>
                  <a:gd name="connsiteY10" fmla="*/ 26830 h 192108"/>
                  <a:gd name="connsiteX11" fmla="*/ 29528 w 89641"/>
                  <a:gd name="connsiteY11" fmla="*/ 45350 h 19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641" h="192108">
                    <a:moveTo>
                      <a:pt x="0" y="47228"/>
                    </a:moveTo>
                    <a:cubicBezTo>
                      <a:pt x="0" y="17261"/>
                      <a:pt x="15843" y="0"/>
                      <a:pt x="44811" y="0"/>
                    </a:cubicBezTo>
                    <a:cubicBezTo>
                      <a:pt x="73779" y="0"/>
                      <a:pt x="89641" y="17181"/>
                      <a:pt x="89641" y="47228"/>
                    </a:cubicBezTo>
                    <a:lnTo>
                      <a:pt x="89641" y="144881"/>
                    </a:lnTo>
                    <a:cubicBezTo>
                      <a:pt x="89641" y="174947"/>
                      <a:pt x="73799" y="192109"/>
                      <a:pt x="44811" y="192109"/>
                    </a:cubicBezTo>
                    <a:cubicBezTo>
                      <a:pt x="15823" y="192109"/>
                      <a:pt x="0" y="174947"/>
                      <a:pt x="0" y="144881"/>
                    </a:cubicBezTo>
                    <a:close/>
                    <a:moveTo>
                      <a:pt x="29528" y="146878"/>
                    </a:moveTo>
                    <a:cubicBezTo>
                      <a:pt x="29528" y="160304"/>
                      <a:pt x="35421" y="165398"/>
                      <a:pt x="44811" y="165398"/>
                    </a:cubicBezTo>
                    <a:cubicBezTo>
                      <a:pt x="54200" y="165398"/>
                      <a:pt x="60114" y="160304"/>
                      <a:pt x="60114" y="146878"/>
                    </a:cubicBezTo>
                    <a:lnTo>
                      <a:pt x="60114" y="45350"/>
                    </a:lnTo>
                    <a:cubicBezTo>
                      <a:pt x="60114" y="31945"/>
                      <a:pt x="54120" y="26830"/>
                      <a:pt x="44811" y="26830"/>
                    </a:cubicBezTo>
                    <a:cubicBezTo>
                      <a:pt x="35501" y="26830"/>
                      <a:pt x="29528" y="31945"/>
                      <a:pt x="29528" y="4535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0" name="Volný tvar: obrazec 69">
                <a:extLst>
                  <a:ext uri="{FF2B5EF4-FFF2-40B4-BE49-F238E27FC236}">
                    <a16:creationId xmlns:a16="http://schemas.microsoft.com/office/drawing/2014/main" id="{DFC50EF2-EDD4-4A61-A0CF-A7740C429195}"/>
                  </a:ext>
                </a:extLst>
              </p:cNvPr>
              <p:cNvSpPr/>
              <p:nvPr/>
            </p:nvSpPr>
            <p:spPr>
              <a:xfrm>
                <a:off x="2188168" y="2979209"/>
                <a:ext cx="91779" cy="187813"/>
              </a:xfrm>
              <a:custGeom>
                <a:avLst/>
                <a:gdLst>
                  <a:gd name="connsiteX0" fmla="*/ 61792 w 91779"/>
                  <a:gd name="connsiteY0" fmla="*/ 187793 h 187813"/>
                  <a:gd name="connsiteX1" fmla="*/ 59115 w 91779"/>
                  <a:gd name="connsiteY1" fmla="*/ 164719 h 187813"/>
                  <a:gd name="connsiteX2" fmla="*/ 59115 w 91779"/>
                  <a:gd name="connsiteY2" fmla="*/ 135191 h 187813"/>
                  <a:gd name="connsiteX3" fmla="*/ 39796 w 91779"/>
                  <a:gd name="connsiteY3" fmla="*/ 111317 h 187813"/>
                  <a:gd name="connsiteX4" fmla="*/ 29607 w 91779"/>
                  <a:gd name="connsiteY4" fmla="*/ 111317 h 187813"/>
                  <a:gd name="connsiteX5" fmla="*/ 29607 w 91779"/>
                  <a:gd name="connsiteY5" fmla="*/ 187793 h 187813"/>
                  <a:gd name="connsiteX6" fmla="*/ 0 w 91779"/>
                  <a:gd name="connsiteY6" fmla="*/ 187793 h 187813"/>
                  <a:gd name="connsiteX7" fmla="*/ 0 w 91779"/>
                  <a:gd name="connsiteY7" fmla="*/ 0 h 187813"/>
                  <a:gd name="connsiteX8" fmla="*/ 44551 w 91779"/>
                  <a:gd name="connsiteY8" fmla="*/ 0 h 187813"/>
                  <a:gd name="connsiteX9" fmla="*/ 88283 w 91779"/>
                  <a:gd name="connsiteY9" fmla="*/ 43192 h 187813"/>
                  <a:gd name="connsiteX10" fmla="*/ 88283 w 91779"/>
                  <a:gd name="connsiteY10" fmla="*/ 57956 h 187813"/>
                  <a:gd name="connsiteX11" fmla="*/ 68964 w 91779"/>
                  <a:gd name="connsiteY11" fmla="*/ 96054 h 187813"/>
                  <a:gd name="connsiteX12" fmla="*/ 88563 w 91779"/>
                  <a:gd name="connsiteY12" fmla="*/ 136010 h 187813"/>
                  <a:gd name="connsiteX13" fmla="*/ 88563 w 91779"/>
                  <a:gd name="connsiteY13" fmla="*/ 164998 h 187813"/>
                  <a:gd name="connsiteX14" fmla="*/ 91779 w 91779"/>
                  <a:gd name="connsiteY14" fmla="*/ 187813 h 187813"/>
                  <a:gd name="connsiteX15" fmla="*/ 29607 w 91779"/>
                  <a:gd name="connsiteY15" fmla="*/ 26810 h 187813"/>
                  <a:gd name="connsiteX16" fmla="*/ 29607 w 91779"/>
                  <a:gd name="connsiteY16" fmla="*/ 84507 h 187813"/>
                  <a:gd name="connsiteX17" fmla="*/ 41135 w 91779"/>
                  <a:gd name="connsiteY17" fmla="*/ 84507 h 187813"/>
                  <a:gd name="connsiteX18" fmla="*/ 58855 w 91779"/>
                  <a:gd name="connsiteY18" fmla="*/ 64649 h 187813"/>
                  <a:gd name="connsiteX19" fmla="*/ 58855 w 91779"/>
                  <a:gd name="connsiteY19" fmla="*/ 46129 h 187813"/>
                  <a:gd name="connsiteX20" fmla="*/ 43812 w 91779"/>
                  <a:gd name="connsiteY20" fmla="*/ 26810 h 18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779" h="187813">
                    <a:moveTo>
                      <a:pt x="61792" y="187793"/>
                    </a:moveTo>
                    <a:cubicBezTo>
                      <a:pt x="60194" y="182959"/>
                      <a:pt x="59115" y="180002"/>
                      <a:pt x="59115" y="164719"/>
                    </a:cubicBezTo>
                    <a:lnTo>
                      <a:pt x="59115" y="135191"/>
                    </a:lnTo>
                    <a:cubicBezTo>
                      <a:pt x="59115" y="117750"/>
                      <a:pt x="53221" y="111317"/>
                      <a:pt x="39796" y="111317"/>
                    </a:cubicBezTo>
                    <a:lnTo>
                      <a:pt x="29607" y="111317"/>
                    </a:lnTo>
                    <a:lnTo>
                      <a:pt x="29607" y="187793"/>
                    </a:lnTo>
                    <a:lnTo>
                      <a:pt x="0" y="187793"/>
                    </a:lnTo>
                    <a:lnTo>
                      <a:pt x="0" y="0"/>
                    </a:lnTo>
                    <a:lnTo>
                      <a:pt x="44551" y="0"/>
                    </a:lnTo>
                    <a:cubicBezTo>
                      <a:pt x="75137" y="0"/>
                      <a:pt x="88283" y="14224"/>
                      <a:pt x="88283" y="43192"/>
                    </a:cubicBezTo>
                    <a:lnTo>
                      <a:pt x="88283" y="57956"/>
                    </a:lnTo>
                    <a:cubicBezTo>
                      <a:pt x="88283" y="77275"/>
                      <a:pt x="82110" y="89921"/>
                      <a:pt x="68964" y="96054"/>
                    </a:cubicBezTo>
                    <a:cubicBezTo>
                      <a:pt x="83728" y="102227"/>
                      <a:pt x="88563" y="116452"/>
                      <a:pt x="88563" y="136010"/>
                    </a:cubicBezTo>
                    <a:lnTo>
                      <a:pt x="88563" y="164998"/>
                    </a:lnTo>
                    <a:cubicBezTo>
                      <a:pt x="88563" y="174128"/>
                      <a:pt x="88822" y="180821"/>
                      <a:pt x="91779" y="187813"/>
                    </a:cubicBezTo>
                    <a:close/>
                    <a:moveTo>
                      <a:pt x="29607" y="26810"/>
                    </a:moveTo>
                    <a:lnTo>
                      <a:pt x="29607" y="84507"/>
                    </a:lnTo>
                    <a:lnTo>
                      <a:pt x="41135" y="84507"/>
                    </a:lnTo>
                    <a:cubicBezTo>
                      <a:pt x="52143" y="84507"/>
                      <a:pt x="58855" y="79672"/>
                      <a:pt x="58855" y="64649"/>
                    </a:cubicBezTo>
                    <a:lnTo>
                      <a:pt x="58855" y="46129"/>
                    </a:lnTo>
                    <a:cubicBezTo>
                      <a:pt x="58855" y="32704"/>
                      <a:pt x="54280" y="26810"/>
                      <a:pt x="43812" y="2681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</p:grpSp>
        <p:grpSp>
          <p:nvGrpSpPr>
            <p:cNvPr id="71" name="Grafický objekt 34">
              <a:extLst>
                <a:ext uri="{FF2B5EF4-FFF2-40B4-BE49-F238E27FC236}">
                  <a16:creationId xmlns:a16="http://schemas.microsoft.com/office/drawing/2014/main" id="{B3CE4AC3-A6F6-4EE0-BD41-4DDE19A6C551}"/>
                </a:ext>
              </a:extLst>
            </p:cNvPr>
            <p:cNvGrpSpPr/>
            <p:nvPr/>
          </p:nvGrpSpPr>
          <p:grpSpPr>
            <a:xfrm>
              <a:off x="1363069" y="2556518"/>
              <a:ext cx="573394" cy="610781"/>
              <a:chOff x="1363069" y="2556518"/>
              <a:chExt cx="573394" cy="610781"/>
            </a:xfrm>
            <a:solidFill>
              <a:schemeClr val="accent1"/>
            </a:solidFill>
          </p:grpSpPr>
          <p:sp>
            <p:nvSpPr>
              <p:cNvPr id="72" name="Volný tvar: obrazec 71">
                <a:extLst>
                  <a:ext uri="{FF2B5EF4-FFF2-40B4-BE49-F238E27FC236}">
                    <a16:creationId xmlns:a16="http://schemas.microsoft.com/office/drawing/2014/main" id="{06C8AFA0-DA8F-43E6-B31A-B8051228EF9D}"/>
                  </a:ext>
                </a:extLst>
              </p:cNvPr>
              <p:cNvSpPr/>
              <p:nvPr/>
            </p:nvSpPr>
            <p:spPr>
              <a:xfrm>
                <a:off x="1504141" y="2556518"/>
                <a:ext cx="432322" cy="610781"/>
              </a:xfrm>
              <a:custGeom>
                <a:avLst/>
                <a:gdLst>
                  <a:gd name="connsiteX0" fmla="*/ 225851 w 432322"/>
                  <a:gd name="connsiteY0" fmla="*/ 519225 h 610781"/>
                  <a:gd name="connsiteX1" fmla="*/ 184037 w 432322"/>
                  <a:gd name="connsiteY1" fmla="*/ 606489 h 610781"/>
                  <a:gd name="connsiteX2" fmla="*/ 142762 w 432322"/>
                  <a:gd name="connsiteY2" fmla="*/ 516588 h 610781"/>
                  <a:gd name="connsiteX3" fmla="*/ 102606 w 432322"/>
                  <a:gd name="connsiteY3" fmla="*/ 306059 h 610781"/>
                  <a:gd name="connsiteX4" fmla="*/ 43412 w 432322"/>
                  <a:gd name="connsiteY4" fmla="*/ 319724 h 610781"/>
                  <a:gd name="connsiteX5" fmla="*/ 6073 w 432322"/>
                  <a:gd name="connsiteY5" fmla="*/ 192304 h 610781"/>
                  <a:gd name="connsiteX6" fmla="*/ 58875 w 432322"/>
                  <a:gd name="connsiteY6" fmla="*/ 128055 h 610781"/>
                  <a:gd name="connsiteX7" fmla="*/ 67086 w 432322"/>
                  <a:gd name="connsiteY7" fmla="*/ 213241 h 610781"/>
                  <a:gd name="connsiteX8" fmla="*/ 99869 w 432322"/>
                  <a:gd name="connsiteY8" fmla="*/ 184113 h 610781"/>
                  <a:gd name="connsiteX9" fmla="*/ 139925 w 432322"/>
                  <a:gd name="connsiteY9" fmla="*/ 131292 h 610781"/>
                  <a:gd name="connsiteX10" fmla="*/ 173628 w 432322"/>
                  <a:gd name="connsiteY10" fmla="*/ 79349 h 610781"/>
                  <a:gd name="connsiteX11" fmla="*/ 239176 w 432322"/>
                  <a:gd name="connsiteY11" fmla="*/ 176 h 610781"/>
                  <a:gd name="connsiteX12" fmla="*/ 298451 w 432322"/>
                  <a:gd name="connsiteY12" fmla="*/ 93893 h 610781"/>
                  <a:gd name="connsiteX13" fmla="*/ 353990 w 432322"/>
                  <a:gd name="connsiteY13" fmla="*/ 162198 h 610781"/>
                  <a:gd name="connsiteX14" fmla="*/ 428368 w 432322"/>
                  <a:gd name="connsiteY14" fmla="*/ 294692 h 610781"/>
                  <a:gd name="connsiteX15" fmla="*/ 400159 w 432322"/>
                  <a:gd name="connsiteY15" fmla="*/ 497309 h 610781"/>
                  <a:gd name="connsiteX16" fmla="*/ 362201 w 432322"/>
                  <a:gd name="connsiteY16" fmla="*/ 432980 h 610781"/>
                  <a:gd name="connsiteX17" fmla="*/ 343961 w 432322"/>
                  <a:gd name="connsiteY17" fmla="*/ 379818 h 610781"/>
                  <a:gd name="connsiteX18" fmla="*/ 303585 w 432322"/>
                  <a:gd name="connsiteY18" fmla="*/ 608926 h 610781"/>
                  <a:gd name="connsiteX19" fmla="*/ 261492 w 432322"/>
                  <a:gd name="connsiteY19" fmla="*/ 566353 h 610781"/>
                  <a:gd name="connsiteX20" fmla="*/ 225851 w 432322"/>
                  <a:gd name="connsiteY20" fmla="*/ 519225 h 6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2322" h="610781">
                    <a:moveTo>
                      <a:pt x="225851" y="519225"/>
                    </a:moveTo>
                    <a:cubicBezTo>
                      <a:pt x="205693" y="523919"/>
                      <a:pt x="221675" y="607687"/>
                      <a:pt x="184037" y="606489"/>
                    </a:cubicBezTo>
                    <a:cubicBezTo>
                      <a:pt x="158245" y="605650"/>
                      <a:pt x="150074" y="570069"/>
                      <a:pt x="142762" y="516588"/>
                    </a:cubicBezTo>
                    <a:cubicBezTo>
                      <a:pt x="135370" y="462447"/>
                      <a:pt x="119388" y="309915"/>
                      <a:pt x="102606" y="306059"/>
                    </a:cubicBezTo>
                    <a:cubicBezTo>
                      <a:pt x="87104" y="302503"/>
                      <a:pt x="76196" y="333369"/>
                      <a:pt x="43412" y="319724"/>
                    </a:cubicBezTo>
                    <a:cubicBezTo>
                      <a:pt x="10628" y="306079"/>
                      <a:pt x="-11208" y="242389"/>
                      <a:pt x="6073" y="192304"/>
                    </a:cubicBezTo>
                    <a:cubicBezTo>
                      <a:pt x="23354" y="142220"/>
                      <a:pt x="27929" y="114390"/>
                      <a:pt x="58875" y="128055"/>
                    </a:cubicBezTo>
                    <a:cubicBezTo>
                      <a:pt x="89821" y="141720"/>
                      <a:pt x="64349" y="185991"/>
                      <a:pt x="67086" y="213241"/>
                    </a:cubicBezTo>
                    <a:cubicBezTo>
                      <a:pt x="69823" y="240491"/>
                      <a:pt x="93496" y="204131"/>
                      <a:pt x="99869" y="184113"/>
                    </a:cubicBezTo>
                    <a:cubicBezTo>
                      <a:pt x="106242" y="164095"/>
                      <a:pt x="117170" y="144038"/>
                      <a:pt x="139925" y="131292"/>
                    </a:cubicBezTo>
                    <a:cubicBezTo>
                      <a:pt x="162680" y="118546"/>
                      <a:pt x="169892" y="108537"/>
                      <a:pt x="173628" y="79349"/>
                    </a:cubicBezTo>
                    <a:cubicBezTo>
                      <a:pt x="177364" y="50161"/>
                      <a:pt x="184576" y="-3460"/>
                      <a:pt x="239176" y="176"/>
                    </a:cubicBezTo>
                    <a:cubicBezTo>
                      <a:pt x="293776" y="3812"/>
                      <a:pt x="293816" y="59351"/>
                      <a:pt x="298451" y="93893"/>
                    </a:cubicBezTo>
                    <a:cubicBezTo>
                      <a:pt x="303086" y="128435"/>
                      <a:pt x="331734" y="146315"/>
                      <a:pt x="353990" y="162198"/>
                    </a:cubicBezTo>
                    <a:cubicBezTo>
                      <a:pt x="389071" y="187210"/>
                      <a:pt x="420157" y="239153"/>
                      <a:pt x="428368" y="294692"/>
                    </a:cubicBezTo>
                    <a:cubicBezTo>
                      <a:pt x="436579" y="350231"/>
                      <a:pt x="434162" y="496090"/>
                      <a:pt x="400159" y="497309"/>
                    </a:cubicBezTo>
                    <a:cubicBezTo>
                      <a:pt x="363759" y="498607"/>
                      <a:pt x="364019" y="459351"/>
                      <a:pt x="362201" y="432980"/>
                    </a:cubicBezTo>
                    <a:cubicBezTo>
                      <a:pt x="361202" y="418276"/>
                      <a:pt x="364878" y="373865"/>
                      <a:pt x="343961" y="379818"/>
                    </a:cubicBezTo>
                    <a:cubicBezTo>
                      <a:pt x="326121" y="384873"/>
                      <a:pt x="335970" y="599916"/>
                      <a:pt x="303585" y="608926"/>
                    </a:cubicBezTo>
                    <a:cubicBezTo>
                      <a:pt x="272100" y="617716"/>
                      <a:pt x="266007" y="593902"/>
                      <a:pt x="261492" y="566353"/>
                    </a:cubicBezTo>
                    <a:cubicBezTo>
                      <a:pt x="254639" y="524998"/>
                      <a:pt x="246029" y="514510"/>
                      <a:pt x="225851" y="5192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3" name="Volný tvar: obrazec 72">
                <a:extLst>
                  <a:ext uri="{FF2B5EF4-FFF2-40B4-BE49-F238E27FC236}">
                    <a16:creationId xmlns:a16="http://schemas.microsoft.com/office/drawing/2014/main" id="{ACA2F895-8AA5-480D-9282-DA15CD4F08F3}"/>
                  </a:ext>
                </a:extLst>
              </p:cNvPr>
              <p:cNvSpPr/>
              <p:nvPr/>
            </p:nvSpPr>
            <p:spPr>
              <a:xfrm>
                <a:off x="1750210" y="2619603"/>
                <a:ext cx="18563" cy="17283"/>
              </a:xfrm>
              <a:custGeom>
                <a:avLst/>
                <a:gdLst>
                  <a:gd name="connsiteX0" fmla="*/ 9250 w 18563"/>
                  <a:gd name="connsiteY0" fmla="*/ 2 h 17283"/>
                  <a:gd name="connsiteX1" fmla="*/ 0 w 18563"/>
                  <a:gd name="connsiteY1" fmla="*/ 10311 h 17283"/>
                  <a:gd name="connsiteX2" fmla="*/ 9410 w 18563"/>
                  <a:gd name="connsiteY2" fmla="*/ 17283 h 17283"/>
                  <a:gd name="connsiteX3" fmla="*/ 18520 w 18563"/>
                  <a:gd name="connsiteY3" fmla="*/ 10611 h 17283"/>
                  <a:gd name="connsiteX4" fmla="*/ 9250 w 18563"/>
                  <a:gd name="connsiteY4" fmla="*/ 2 h 1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3" h="17283">
                    <a:moveTo>
                      <a:pt x="9250" y="2"/>
                    </a:moveTo>
                    <a:cubicBezTo>
                      <a:pt x="759" y="-157"/>
                      <a:pt x="0" y="7574"/>
                      <a:pt x="0" y="10311"/>
                    </a:cubicBezTo>
                    <a:cubicBezTo>
                      <a:pt x="0" y="13048"/>
                      <a:pt x="3336" y="17283"/>
                      <a:pt x="9410" y="17283"/>
                    </a:cubicBezTo>
                    <a:cubicBezTo>
                      <a:pt x="15483" y="17283"/>
                      <a:pt x="18220" y="13288"/>
                      <a:pt x="18520" y="10611"/>
                    </a:cubicBezTo>
                    <a:cubicBezTo>
                      <a:pt x="18819" y="7934"/>
                      <a:pt x="17760" y="142"/>
                      <a:pt x="9250" y="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4" name="Volný tvar: obrazec 73">
                <a:extLst>
                  <a:ext uri="{FF2B5EF4-FFF2-40B4-BE49-F238E27FC236}">
                    <a16:creationId xmlns:a16="http://schemas.microsoft.com/office/drawing/2014/main" id="{EA7D58C3-86FF-46EE-82B9-6F3DE76C31D8}"/>
                  </a:ext>
                </a:extLst>
              </p:cNvPr>
              <p:cNvSpPr/>
              <p:nvPr/>
            </p:nvSpPr>
            <p:spPr>
              <a:xfrm>
                <a:off x="1699286" y="2619603"/>
                <a:ext cx="18567" cy="17283"/>
              </a:xfrm>
              <a:custGeom>
                <a:avLst/>
                <a:gdLst>
                  <a:gd name="connsiteX0" fmla="*/ 9250 w 18567"/>
                  <a:gd name="connsiteY0" fmla="*/ 2 h 17283"/>
                  <a:gd name="connsiteX1" fmla="*/ 0 w 18567"/>
                  <a:gd name="connsiteY1" fmla="*/ 10311 h 17283"/>
                  <a:gd name="connsiteX2" fmla="*/ 9410 w 18567"/>
                  <a:gd name="connsiteY2" fmla="*/ 17283 h 17283"/>
                  <a:gd name="connsiteX3" fmla="*/ 18520 w 18567"/>
                  <a:gd name="connsiteY3" fmla="*/ 10611 h 17283"/>
                  <a:gd name="connsiteX4" fmla="*/ 9250 w 18567"/>
                  <a:gd name="connsiteY4" fmla="*/ 2 h 1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7" h="17283">
                    <a:moveTo>
                      <a:pt x="9250" y="2"/>
                    </a:moveTo>
                    <a:cubicBezTo>
                      <a:pt x="759" y="-157"/>
                      <a:pt x="0" y="7574"/>
                      <a:pt x="0" y="10311"/>
                    </a:cubicBezTo>
                    <a:cubicBezTo>
                      <a:pt x="0" y="13048"/>
                      <a:pt x="3416" y="17283"/>
                      <a:pt x="9410" y="17283"/>
                    </a:cubicBezTo>
                    <a:cubicBezTo>
                      <a:pt x="15403" y="17283"/>
                      <a:pt x="18200" y="13288"/>
                      <a:pt x="18520" y="10611"/>
                    </a:cubicBezTo>
                    <a:cubicBezTo>
                      <a:pt x="18839" y="7934"/>
                      <a:pt x="17760" y="142"/>
                      <a:pt x="9250" y="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5" name="Volný tvar: obrazec 74">
                <a:extLst>
                  <a:ext uri="{FF2B5EF4-FFF2-40B4-BE49-F238E27FC236}">
                    <a16:creationId xmlns:a16="http://schemas.microsoft.com/office/drawing/2014/main" id="{C7C1EAB3-BF31-435A-AD20-9E3A3AA8957F}"/>
                  </a:ext>
                </a:extLst>
              </p:cNvPr>
              <p:cNvSpPr/>
              <p:nvPr/>
            </p:nvSpPr>
            <p:spPr>
              <a:xfrm>
                <a:off x="1363069" y="2617671"/>
                <a:ext cx="355230" cy="218608"/>
              </a:xfrm>
              <a:custGeom>
                <a:avLst/>
                <a:gdLst>
                  <a:gd name="connsiteX0" fmla="*/ 345447 w 355230"/>
                  <a:gd name="connsiteY0" fmla="*/ 16 h 218608"/>
                  <a:gd name="connsiteX1" fmla="*/ 342710 w 355230"/>
                  <a:gd name="connsiteY1" fmla="*/ 375 h 218608"/>
                  <a:gd name="connsiteX2" fmla="*/ 337056 w 355230"/>
                  <a:gd name="connsiteY2" fmla="*/ 3832 h 218608"/>
                  <a:gd name="connsiteX3" fmla="*/ 18546 w 355230"/>
                  <a:gd name="connsiteY3" fmla="*/ 123120 h 218608"/>
                  <a:gd name="connsiteX4" fmla="*/ 41421 w 355230"/>
                  <a:gd name="connsiteY4" fmla="*/ 218535 h 218608"/>
                  <a:gd name="connsiteX5" fmla="*/ 348283 w 355230"/>
                  <a:gd name="connsiteY5" fmla="*/ 18755 h 218608"/>
                  <a:gd name="connsiteX6" fmla="*/ 355216 w 355230"/>
                  <a:gd name="connsiteY6" fmla="*/ 9645 h 218608"/>
                  <a:gd name="connsiteX7" fmla="*/ 345447 w 355230"/>
                  <a:gd name="connsiteY7" fmla="*/ 16 h 218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230" h="218608">
                    <a:moveTo>
                      <a:pt x="345447" y="16"/>
                    </a:moveTo>
                    <a:cubicBezTo>
                      <a:pt x="344526" y="48"/>
                      <a:pt x="343609" y="168"/>
                      <a:pt x="342710" y="375"/>
                    </a:cubicBezTo>
                    <a:cubicBezTo>
                      <a:pt x="340474" y="819"/>
                      <a:pt x="338470" y="2044"/>
                      <a:pt x="337056" y="3832"/>
                    </a:cubicBezTo>
                    <a:cubicBezTo>
                      <a:pt x="285832" y="21073"/>
                      <a:pt x="46635" y="102183"/>
                      <a:pt x="18546" y="123120"/>
                    </a:cubicBezTo>
                    <a:cubicBezTo>
                      <a:pt x="-12919" y="146614"/>
                      <a:pt x="-3729" y="214160"/>
                      <a:pt x="41421" y="218535"/>
                    </a:cubicBezTo>
                    <a:cubicBezTo>
                      <a:pt x="85493" y="222930"/>
                      <a:pt x="336277" y="28085"/>
                      <a:pt x="348283" y="18755"/>
                    </a:cubicBezTo>
                    <a:cubicBezTo>
                      <a:pt x="352521" y="17838"/>
                      <a:pt x="355462" y="13974"/>
                      <a:pt x="355216" y="9645"/>
                    </a:cubicBezTo>
                    <a:cubicBezTo>
                      <a:pt x="355356" y="4271"/>
                      <a:pt x="352459" y="-304"/>
                      <a:pt x="345447" y="16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6" name="Volný tvar: obrazec 75">
                <a:extLst>
                  <a:ext uri="{FF2B5EF4-FFF2-40B4-BE49-F238E27FC236}">
                    <a16:creationId xmlns:a16="http://schemas.microsoft.com/office/drawing/2014/main" id="{BA613D83-DF35-4B0C-83AC-449063FB0558}"/>
                  </a:ext>
                </a:extLst>
              </p:cNvPr>
              <p:cNvSpPr/>
              <p:nvPr/>
            </p:nvSpPr>
            <p:spPr>
              <a:xfrm>
                <a:off x="1659665" y="2725885"/>
                <a:ext cx="143875" cy="143851"/>
              </a:xfrm>
              <a:custGeom>
                <a:avLst/>
                <a:gdLst>
                  <a:gd name="connsiteX0" fmla="*/ 129861 w 143875"/>
                  <a:gd name="connsiteY0" fmla="*/ 29311 h 143851"/>
                  <a:gd name="connsiteX1" fmla="*/ 29310 w 143875"/>
                  <a:gd name="connsiteY1" fmla="*/ 13990 h 143851"/>
                  <a:gd name="connsiteX2" fmla="*/ 13989 w 143875"/>
                  <a:gd name="connsiteY2" fmla="*/ 114541 h 143851"/>
                  <a:gd name="connsiteX3" fmla="*/ 114540 w 143875"/>
                  <a:gd name="connsiteY3" fmla="*/ 129862 h 143851"/>
                  <a:gd name="connsiteX4" fmla="*/ 143027 w 143875"/>
                  <a:gd name="connsiteY4" fmla="*/ 82752 h 143851"/>
                  <a:gd name="connsiteX5" fmla="*/ 129861 w 143875"/>
                  <a:gd name="connsiteY5" fmla="*/ 29311 h 143851"/>
                  <a:gd name="connsiteX6" fmla="*/ 81914 w 143875"/>
                  <a:gd name="connsiteY6" fmla="*/ 6536 h 143851"/>
                  <a:gd name="connsiteX7" fmla="*/ 121411 w 143875"/>
                  <a:gd name="connsiteY7" fmla="*/ 28012 h 143851"/>
                  <a:gd name="connsiteX8" fmla="*/ 102971 w 143875"/>
                  <a:gd name="connsiteY8" fmla="*/ 41517 h 143851"/>
                  <a:gd name="connsiteX9" fmla="*/ 95150 w 143875"/>
                  <a:gd name="connsiteY9" fmla="*/ 40332 h 143851"/>
                  <a:gd name="connsiteX10" fmla="*/ 95140 w 143875"/>
                  <a:gd name="connsiteY10" fmla="*/ 40318 h 143851"/>
                  <a:gd name="connsiteX11" fmla="*/ 86989 w 143875"/>
                  <a:gd name="connsiteY11" fmla="*/ 29191 h 143851"/>
                  <a:gd name="connsiteX12" fmla="*/ 85704 w 143875"/>
                  <a:gd name="connsiteY12" fmla="*/ 16173 h 143851"/>
                  <a:gd name="connsiteX13" fmla="*/ 72686 w 143875"/>
                  <a:gd name="connsiteY13" fmla="*/ 17456 h 143851"/>
                  <a:gd name="connsiteX14" fmla="*/ 73971 w 143875"/>
                  <a:gd name="connsiteY14" fmla="*/ 30475 h 143851"/>
                  <a:gd name="connsiteX15" fmla="*/ 83333 w 143875"/>
                  <a:gd name="connsiteY15" fmla="*/ 31888 h 143851"/>
                  <a:gd name="connsiteX16" fmla="*/ 91504 w 143875"/>
                  <a:gd name="connsiteY16" fmla="*/ 43015 h 143851"/>
                  <a:gd name="connsiteX17" fmla="*/ 105688 w 143875"/>
                  <a:gd name="connsiteY17" fmla="*/ 45173 h 143851"/>
                  <a:gd name="connsiteX18" fmla="*/ 124248 w 143875"/>
                  <a:gd name="connsiteY18" fmla="*/ 31528 h 143851"/>
                  <a:gd name="connsiteX19" fmla="*/ 125187 w 143875"/>
                  <a:gd name="connsiteY19" fmla="*/ 32727 h 143851"/>
                  <a:gd name="connsiteX20" fmla="*/ 137293 w 143875"/>
                  <a:gd name="connsiteY20" fmla="*/ 81873 h 143851"/>
                  <a:gd name="connsiteX21" fmla="*/ 136914 w 143875"/>
                  <a:gd name="connsiteY21" fmla="*/ 83871 h 143851"/>
                  <a:gd name="connsiteX22" fmla="*/ 123548 w 143875"/>
                  <a:gd name="connsiteY22" fmla="*/ 65691 h 143851"/>
                  <a:gd name="connsiteX23" fmla="*/ 109364 w 143875"/>
                  <a:gd name="connsiteY23" fmla="*/ 63533 h 143851"/>
                  <a:gd name="connsiteX24" fmla="*/ 97117 w 143875"/>
                  <a:gd name="connsiteY24" fmla="*/ 72543 h 143851"/>
                  <a:gd name="connsiteX25" fmla="*/ 89286 w 143875"/>
                  <a:gd name="connsiteY25" fmla="*/ 71344 h 143851"/>
                  <a:gd name="connsiteX26" fmla="*/ 45175 w 143875"/>
                  <a:gd name="connsiteY26" fmla="*/ 11410 h 143851"/>
                  <a:gd name="connsiteX27" fmla="*/ 71765 w 143875"/>
                  <a:gd name="connsiteY27" fmla="*/ 5756 h 143851"/>
                  <a:gd name="connsiteX28" fmla="*/ 81894 w 143875"/>
                  <a:gd name="connsiteY28" fmla="*/ 6536 h 143851"/>
                  <a:gd name="connsiteX29" fmla="*/ 82693 w 143875"/>
                  <a:gd name="connsiteY29" fmla="*/ 27113 h 143851"/>
                  <a:gd name="connsiteX30" fmla="*/ 76091 w 143875"/>
                  <a:gd name="connsiteY30" fmla="*/ 26104 h 143851"/>
                  <a:gd name="connsiteX31" fmla="*/ 77099 w 143875"/>
                  <a:gd name="connsiteY31" fmla="*/ 19501 h 143851"/>
                  <a:gd name="connsiteX32" fmla="*/ 83702 w 143875"/>
                  <a:gd name="connsiteY32" fmla="*/ 20510 h 143851"/>
                  <a:gd name="connsiteX33" fmla="*/ 82693 w 143875"/>
                  <a:gd name="connsiteY33" fmla="*/ 27113 h 143851"/>
                  <a:gd name="connsiteX34" fmla="*/ 111142 w 143875"/>
                  <a:gd name="connsiteY34" fmla="*/ 125205 h 143851"/>
                  <a:gd name="connsiteX35" fmla="*/ 18684 w 143875"/>
                  <a:gd name="connsiteY35" fmla="*/ 111101 h 143851"/>
                  <a:gd name="connsiteX36" fmla="*/ 13949 w 143875"/>
                  <a:gd name="connsiteY36" fmla="*/ 103669 h 143851"/>
                  <a:gd name="connsiteX37" fmla="*/ 36144 w 143875"/>
                  <a:gd name="connsiteY37" fmla="*/ 87347 h 143851"/>
                  <a:gd name="connsiteX38" fmla="*/ 43976 w 143875"/>
                  <a:gd name="connsiteY38" fmla="*/ 88545 h 143851"/>
                  <a:gd name="connsiteX39" fmla="*/ 64833 w 143875"/>
                  <a:gd name="connsiteY39" fmla="*/ 116894 h 143851"/>
                  <a:gd name="connsiteX40" fmla="*/ 66054 w 143875"/>
                  <a:gd name="connsiteY40" fmla="*/ 129976 h 143851"/>
                  <a:gd name="connsiteX41" fmla="*/ 79133 w 143875"/>
                  <a:gd name="connsiteY41" fmla="*/ 128755 h 143851"/>
                  <a:gd name="connsiteX42" fmla="*/ 77915 w 143875"/>
                  <a:gd name="connsiteY42" fmla="*/ 115674 h 143851"/>
                  <a:gd name="connsiteX43" fmla="*/ 68489 w 143875"/>
                  <a:gd name="connsiteY43" fmla="*/ 114217 h 143851"/>
                  <a:gd name="connsiteX44" fmla="*/ 47632 w 143875"/>
                  <a:gd name="connsiteY44" fmla="*/ 85848 h 143851"/>
                  <a:gd name="connsiteX45" fmla="*/ 33447 w 143875"/>
                  <a:gd name="connsiteY45" fmla="*/ 83691 h 143851"/>
                  <a:gd name="connsiteX46" fmla="*/ 11871 w 143875"/>
                  <a:gd name="connsiteY46" fmla="*/ 99673 h 143851"/>
                  <a:gd name="connsiteX47" fmla="*/ 23379 w 143875"/>
                  <a:gd name="connsiteY47" fmla="*/ 27153 h 143851"/>
                  <a:gd name="connsiteX48" fmla="*/ 37723 w 143875"/>
                  <a:gd name="connsiteY48" fmla="*/ 46651 h 143851"/>
                  <a:gd name="connsiteX49" fmla="*/ 36524 w 143875"/>
                  <a:gd name="connsiteY49" fmla="*/ 54483 h 143851"/>
                  <a:gd name="connsiteX50" fmla="*/ 30531 w 143875"/>
                  <a:gd name="connsiteY50" fmla="*/ 58938 h 143851"/>
                  <a:gd name="connsiteX51" fmla="*/ 17689 w 143875"/>
                  <a:gd name="connsiteY51" fmla="*/ 61575 h 143851"/>
                  <a:gd name="connsiteX52" fmla="*/ 20326 w 143875"/>
                  <a:gd name="connsiteY52" fmla="*/ 74417 h 143851"/>
                  <a:gd name="connsiteX53" fmla="*/ 33168 w 143875"/>
                  <a:gd name="connsiteY53" fmla="*/ 71780 h 143851"/>
                  <a:gd name="connsiteX54" fmla="*/ 33607 w 143875"/>
                  <a:gd name="connsiteY54" fmla="*/ 62314 h 143851"/>
                  <a:gd name="connsiteX55" fmla="*/ 39281 w 143875"/>
                  <a:gd name="connsiteY55" fmla="*/ 58139 h 143851"/>
                  <a:gd name="connsiteX56" fmla="*/ 41459 w 143875"/>
                  <a:gd name="connsiteY56" fmla="*/ 43954 h 143851"/>
                  <a:gd name="connsiteX57" fmla="*/ 26695 w 143875"/>
                  <a:gd name="connsiteY57" fmla="*/ 23976 h 143851"/>
                  <a:gd name="connsiteX58" fmla="*/ 32848 w 143875"/>
                  <a:gd name="connsiteY58" fmla="*/ 18802 h 143851"/>
                  <a:gd name="connsiteX59" fmla="*/ 41039 w 143875"/>
                  <a:gd name="connsiteY59" fmla="*/ 13428 h 143851"/>
                  <a:gd name="connsiteX60" fmla="*/ 85650 w 143875"/>
                  <a:gd name="connsiteY60" fmla="*/ 74081 h 143851"/>
                  <a:gd name="connsiteX61" fmla="*/ 99814 w 143875"/>
                  <a:gd name="connsiteY61" fmla="*/ 76239 h 143851"/>
                  <a:gd name="connsiteX62" fmla="*/ 112081 w 143875"/>
                  <a:gd name="connsiteY62" fmla="*/ 67229 h 143851"/>
                  <a:gd name="connsiteX63" fmla="*/ 119902 w 143875"/>
                  <a:gd name="connsiteY63" fmla="*/ 68414 h 143851"/>
                  <a:gd name="connsiteX64" fmla="*/ 119912 w 143875"/>
                  <a:gd name="connsiteY64" fmla="*/ 68428 h 143851"/>
                  <a:gd name="connsiteX65" fmla="*/ 135595 w 143875"/>
                  <a:gd name="connsiteY65" fmla="*/ 89764 h 143851"/>
                  <a:gd name="connsiteX66" fmla="*/ 127324 w 143875"/>
                  <a:gd name="connsiteY66" fmla="*/ 108084 h 143851"/>
                  <a:gd name="connsiteX67" fmla="*/ 118814 w 143875"/>
                  <a:gd name="connsiteY67" fmla="*/ 96517 h 143851"/>
                  <a:gd name="connsiteX68" fmla="*/ 104655 w 143875"/>
                  <a:gd name="connsiteY68" fmla="*/ 94339 h 143851"/>
                  <a:gd name="connsiteX69" fmla="*/ 104629 w 143875"/>
                  <a:gd name="connsiteY69" fmla="*/ 94359 h 143851"/>
                  <a:gd name="connsiteX70" fmla="*/ 92163 w 143875"/>
                  <a:gd name="connsiteY70" fmla="*/ 103509 h 143851"/>
                  <a:gd name="connsiteX71" fmla="*/ 84331 w 143875"/>
                  <a:gd name="connsiteY71" fmla="*/ 102330 h 143851"/>
                  <a:gd name="connsiteX72" fmla="*/ 65292 w 143875"/>
                  <a:gd name="connsiteY72" fmla="*/ 76359 h 143851"/>
                  <a:gd name="connsiteX73" fmla="*/ 64072 w 143875"/>
                  <a:gd name="connsiteY73" fmla="*/ 63277 h 143851"/>
                  <a:gd name="connsiteX74" fmla="*/ 50992 w 143875"/>
                  <a:gd name="connsiteY74" fmla="*/ 64498 h 143851"/>
                  <a:gd name="connsiteX75" fmla="*/ 52211 w 143875"/>
                  <a:gd name="connsiteY75" fmla="*/ 77579 h 143851"/>
                  <a:gd name="connsiteX76" fmla="*/ 61636 w 143875"/>
                  <a:gd name="connsiteY76" fmla="*/ 79036 h 143851"/>
                  <a:gd name="connsiteX77" fmla="*/ 80675 w 143875"/>
                  <a:gd name="connsiteY77" fmla="*/ 105007 h 143851"/>
                  <a:gd name="connsiteX78" fmla="*/ 94860 w 143875"/>
                  <a:gd name="connsiteY78" fmla="*/ 107185 h 143851"/>
                  <a:gd name="connsiteX79" fmla="*/ 107326 w 143875"/>
                  <a:gd name="connsiteY79" fmla="*/ 98015 h 143851"/>
                  <a:gd name="connsiteX80" fmla="*/ 115158 w 143875"/>
                  <a:gd name="connsiteY80" fmla="*/ 99194 h 143851"/>
                  <a:gd name="connsiteX81" fmla="*/ 124547 w 143875"/>
                  <a:gd name="connsiteY81" fmla="*/ 112000 h 143851"/>
                  <a:gd name="connsiteX82" fmla="*/ 111122 w 143875"/>
                  <a:gd name="connsiteY82" fmla="*/ 125205 h 143851"/>
                  <a:gd name="connsiteX83" fmla="*/ 68369 w 143875"/>
                  <a:gd name="connsiteY83" fmla="*/ 119711 h 143851"/>
                  <a:gd name="connsiteX84" fmla="*/ 75042 w 143875"/>
                  <a:gd name="connsiteY84" fmla="*/ 119164 h 143851"/>
                  <a:gd name="connsiteX85" fmla="*/ 75589 w 143875"/>
                  <a:gd name="connsiteY85" fmla="*/ 125838 h 143851"/>
                  <a:gd name="connsiteX86" fmla="*/ 68916 w 143875"/>
                  <a:gd name="connsiteY86" fmla="*/ 126384 h 143851"/>
                  <a:gd name="connsiteX87" fmla="*/ 67630 w 143875"/>
                  <a:gd name="connsiteY87" fmla="*/ 124646 h 143851"/>
                  <a:gd name="connsiteX88" fmla="*/ 68349 w 143875"/>
                  <a:gd name="connsiteY88" fmla="*/ 119711 h 143851"/>
                  <a:gd name="connsiteX89" fmla="*/ 28133 w 143875"/>
                  <a:gd name="connsiteY89" fmla="*/ 70365 h 143851"/>
                  <a:gd name="connsiteX90" fmla="*/ 21547 w 143875"/>
                  <a:gd name="connsiteY90" fmla="*/ 69327 h 143851"/>
                  <a:gd name="connsiteX91" fmla="*/ 22585 w 143875"/>
                  <a:gd name="connsiteY91" fmla="*/ 62742 h 143851"/>
                  <a:gd name="connsiteX92" fmla="*/ 29152 w 143875"/>
                  <a:gd name="connsiteY92" fmla="*/ 63753 h 143851"/>
                  <a:gd name="connsiteX93" fmla="*/ 28159 w 143875"/>
                  <a:gd name="connsiteY93" fmla="*/ 70345 h 143851"/>
                  <a:gd name="connsiteX94" fmla="*/ 28133 w 143875"/>
                  <a:gd name="connsiteY94" fmla="*/ 70365 h 143851"/>
                  <a:gd name="connsiteX95" fmla="*/ 61756 w 143875"/>
                  <a:gd name="connsiteY95" fmla="*/ 73602 h 143851"/>
                  <a:gd name="connsiteX96" fmla="*/ 55080 w 143875"/>
                  <a:gd name="connsiteY96" fmla="*/ 74119 h 143851"/>
                  <a:gd name="connsiteX97" fmla="*/ 54562 w 143875"/>
                  <a:gd name="connsiteY97" fmla="*/ 67445 h 143851"/>
                  <a:gd name="connsiteX98" fmla="*/ 61239 w 143875"/>
                  <a:gd name="connsiteY98" fmla="*/ 66925 h 143851"/>
                  <a:gd name="connsiteX99" fmla="*/ 62515 w 143875"/>
                  <a:gd name="connsiteY99" fmla="*/ 68667 h 143851"/>
                  <a:gd name="connsiteX100" fmla="*/ 61756 w 143875"/>
                  <a:gd name="connsiteY100" fmla="*/ 73622 h 1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43875" h="143851">
                    <a:moveTo>
                      <a:pt x="129861" y="29311"/>
                    </a:moveTo>
                    <a:cubicBezTo>
                      <a:pt x="106325" y="-2687"/>
                      <a:pt x="61307" y="-9546"/>
                      <a:pt x="29310" y="13990"/>
                    </a:cubicBezTo>
                    <a:cubicBezTo>
                      <a:pt x="-2687" y="37526"/>
                      <a:pt x="-9545" y="82544"/>
                      <a:pt x="13989" y="114541"/>
                    </a:cubicBezTo>
                    <a:cubicBezTo>
                      <a:pt x="37525" y="146538"/>
                      <a:pt x="82543" y="153398"/>
                      <a:pt x="114540" y="129862"/>
                    </a:cubicBezTo>
                    <a:cubicBezTo>
                      <a:pt x="129907" y="118558"/>
                      <a:pt x="140156" y="101611"/>
                      <a:pt x="143027" y="82752"/>
                    </a:cubicBezTo>
                    <a:cubicBezTo>
                      <a:pt x="145962" y="63894"/>
                      <a:pt x="141219" y="44648"/>
                      <a:pt x="129861" y="29311"/>
                    </a:cubicBezTo>
                    <a:close/>
                    <a:moveTo>
                      <a:pt x="81914" y="6536"/>
                    </a:moveTo>
                    <a:cubicBezTo>
                      <a:pt x="97199" y="8815"/>
                      <a:pt x="111188" y="16421"/>
                      <a:pt x="121411" y="28012"/>
                    </a:cubicBezTo>
                    <a:lnTo>
                      <a:pt x="102971" y="41517"/>
                    </a:lnTo>
                    <a:cubicBezTo>
                      <a:pt x="100484" y="43349"/>
                      <a:pt x="96982" y="42820"/>
                      <a:pt x="95150" y="40332"/>
                    </a:cubicBezTo>
                    <a:cubicBezTo>
                      <a:pt x="95146" y="40326"/>
                      <a:pt x="95144" y="40322"/>
                      <a:pt x="95140" y="40318"/>
                    </a:cubicBezTo>
                    <a:lnTo>
                      <a:pt x="86989" y="29191"/>
                    </a:lnTo>
                    <a:cubicBezTo>
                      <a:pt x="90229" y="25241"/>
                      <a:pt x="89654" y="19413"/>
                      <a:pt x="85704" y="16173"/>
                    </a:cubicBezTo>
                    <a:cubicBezTo>
                      <a:pt x="81754" y="12932"/>
                      <a:pt x="75927" y="13507"/>
                      <a:pt x="72686" y="17456"/>
                    </a:cubicBezTo>
                    <a:cubicBezTo>
                      <a:pt x="69446" y="21406"/>
                      <a:pt x="70021" y="27234"/>
                      <a:pt x="73971" y="30475"/>
                    </a:cubicBezTo>
                    <a:cubicBezTo>
                      <a:pt x="76596" y="32629"/>
                      <a:pt x="80190" y="33170"/>
                      <a:pt x="83333" y="31888"/>
                    </a:cubicBezTo>
                    <a:lnTo>
                      <a:pt x="91504" y="43015"/>
                    </a:lnTo>
                    <a:cubicBezTo>
                      <a:pt x="94826" y="47527"/>
                      <a:pt x="101175" y="48491"/>
                      <a:pt x="105688" y="45173"/>
                    </a:cubicBezTo>
                    <a:lnTo>
                      <a:pt x="124248" y="31528"/>
                    </a:lnTo>
                    <a:cubicBezTo>
                      <a:pt x="124567" y="31928"/>
                      <a:pt x="124887" y="32307"/>
                      <a:pt x="125187" y="32727"/>
                    </a:cubicBezTo>
                    <a:cubicBezTo>
                      <a:pt x="135623" y="46835"/>
                      <a:pt x="139982" y="64532"/>
                      <a:pt x="137293" y="81873"/>
                    </a:cubicBezTo>
                    <a:cubicBezTo>
                      <a:pt x="137173" y="82572"/>
                      <a:pt x="137053" y="83231"/>
                      <a:pt x="136914" y="83871"/>
                    </a:cubicBezTo>
                    <a:lnTo>
                      <a:pt x="123548" y="65691"/>
                    </a:lnTo>
                    <a:cubicBezTo>
                      <a:pt x="120226" y="61179"/>
                      <a:pt x="113877" y="60215"/>
                      <a:pt x="109364" y="63533"/>
                    </a:cubicBezTo>
                    <a:lnTo>
                      <a:pt x="97117" y="72543"/>
                    </a:lnTo>
                    <a:cubicBezTo>
                      <a:pt x="94622" y="74367"/>
                      <a:pt x="91122" y="73832"/>
                      <a:pt x="89286" y="71344"/>
                    </a:cubicBezTo>
                    <a:lnTo>
                      <a:pt x="45175" y="11410"/>
                    </a:lnTo>
                    <a:cubicBezTo>
                      <a:pt x="53543" y="7681"/>
                      <a:pt x="62603" y="5755"/>
                      <a:pt x="71765" y="5756"/>
                    </a:cubicBezTo>
                    <a:cubicBezTo>
                      <a:pt x="75156" y="5757"/>
                      <a:pt x="78542" y="6018"/>
                      <a:pt x="81894" y="6536"/>
                    </a:cubicBezTo>
                    <a:close/>
                    <a:moveTo>
                      <a:pt x="82693" y="27113"/>
                    </a:moveTo>
                    <a:cubicBezTo>
                      <a:pt x="80592" y="28658"/>
                      <a:pt x="77635" y="28206"/>
                      <a:pt x="76091" y="26104"/>
                    </a:cubicBezTo>
                    <a:cubicBezTo>
                      <a:pt x="74546" y="24002"/>
                      <a:pt x="74998" y="21046"/>
                      <a:pt x="77099" y="19501"/>
                    </a:cubicBezTo>
                    <a:cubicBezTo>
                      <a:pt x="79201" y="17957"/>
                      <a:pt x="82158" y="18408"/>
                      <a:pt x="83702" y="20510"/>
                    </a:cubicBezTo>
                    <a:cubicBezTo>
                      <a:pt x="85246" y="22612"/>
                      <a:pt x="84795" y="25568"/>
                      <a:pt x="82693" y="27113"/>
                    </a:cubicBezTo>
                    <a:close/>
                    <a:moveTo>
                      <a:pt x="111142" y="125205"/>
                    </a:moveTo>
                    <a:cubicBezTo>
                      <a:pt x="81710" y="146823"/>
                      <a:pt x="40330" y="140510"/>
                      <a:pt x="18684" y="111101"/>
                    </a:cubicBezTo>
                    <a:cubicBezTo>
                      <a:pt x="16936" y="108735"/>
                      <a:pt x="15353" y="106252"/>
                      <a:pt x="13949" y="103669"/>
                    </a:cubicBezTo>
                    <a:lnTo>
                      <a:pt x="36144" y="87347"/>
                    </a:lnTo>
                    <a:cubicBezTo>
                      <a:pt x="38640" y="85523"/>
                      <a:pt x="42140" y="86058"/>
                      <a:pt x="43976" y="88545"/>
                    </a:cubicBezTo>
                    <a:lnTo>
                      <a:pt x="64833" y="116894"/>
                    </a:lnTo>
                    <a:cubicBezTo>
                      <a:pt x="61559" y="120844"/>
                      <a:pt x="62104" y="126699"/>
                      <a:pt x="66054" y="129976"/>
                    </a:cubicBezTo>
                    <a:cubicBezTo>
                      <a:pt x="70003" y="133250"/>
                      <a:pt x="75859" y="132705"/>
                      <a:pt x="79133" y="128755"/>
                    </a:cubicBezTo>
                    <a:cubicBezTo>
                      <a:pt x="82410" y="124805"/>
                      <a:pt x="81862" y="118950"/>
                      <a:pt x="77915" y="115674"/>
                    </a:cubicBezTo>
                    <a:cubicBezTo>
                      <a:pt x="75279" y="113490"/>
                      <a:pt x="71659" y="112931"/>
                      <a:pt x="68489" y="114217"/>
                    </a:cubicBezTo>
                    <a:lnTo>
                      <a:pt x="47632" y="85848"/>
                    </a:lnTo>
                    <a:cubicBezTo>
                      <a:pt x="44304" y="81347"/>
                      <a:pt x="37964" y="80382"/>
                      <a:pt x="33447" y="83691"/>
                    </a:cubicBezTo>
                    <a:lnTo>
                      <a:pt x="11871" y="99673"/>
                    </a:lnTo>
                    <a:cubicBezTo>
                      <a:pt x="745" y="75390"/>
                      <a:pt x="5282" y="46799"/>
                      <a:pt x="23379" y="27153"/>
                    </a:cubicBezTo>
                    <a:lnTo>
                      <a:pt x="37723" y="46651"/>
                    </a:lnTo>
                    <a:cubicBezTo>
                      <a:pt x="39537" y="49149"/>
                      <a:pt x="39001" y="52641"/>
                      <a:pt x="36524" y="54483"/>
                    </a:cubicBezTo>
                    <a:lnTo>
                      <a:pt x="30531" y="58938"/>
                    </a:lnTo>
                    <a:cubicBezTo>
                      <a:pt x="26257" y="56121"/>
                      <a:pt x="20508" y="57300"/>
                      <a:pt x="17689" y="61575"/>
                    </a:cubicBezTo>
                    <a:cubicBezTo>
                      <a:pt x="14872" y="65848"/>
                      <a:pt x="16053" y="71598"/>
                      <a:pt x="20326" y="74417"/>
                    </a:cubicBezTo>
                    <a:cubicBezTo>
                      <a:pt x="24601" y="77234"/>
                      <a:pt x="30349" y="76053"/>
                      <a:pt x="33168" y="71780"/>
                    </a:cubicBezTo>
                    <a:cubicBezTo>
                      <a:pt x="35038" y="68943"/>
                      <a:pt x="35206" y="65311"/>
                      <a:pt x="33607" y="62314"/>
                    </a:cubicBezTo>
                    <a:lnTo>
                      <a:pt x="39281" y="58139"/>
                    </a:lnTo>
                    <a:cubicBezTo>
                      <a:pt x="43798" y="54822"/>
                      <a:pt x="44773" y="48473"/>
                      <a:pt x="41459" y="43954"/>
                    </a:cubicBezTo>
                    <a:lnTo>
                      <a:pt x="26695" y="23976"/>
                    </a:lnTo>
                    <a:cubicBezTo>
                      <a:pt x="28641" y="22131"/>
                      <a:pt x="30696" y="20403"/>
                      <a:pt x="32848" y="18802"/>
                    </a:cubicBezTo>
                    <a:cubicBezTo>
                      <a:pt x="35441" y="16809"/>
                      <a:pt x="38178" y="15012"/>
                      <a:pt x="41039" y="13428"/>
                    </a:cubicBezTo>
                    <a:lnTo>
                      <a:pt x="85650" y="74081"/>
                    </a:lnTo>
                    <a:cubicBezTo>
                      <a:pt x="88970" y="78580"/>
                      <a:pt x="95305" y="79545"/>
                      <a:pt x="99814" y="76239"/>
                    </a:cubicBezTo>
                    <a:lnTo>
                      <a:pt x="112081" y="67229"/>
                    </a:lnTo>
                    <a:cubicBezTo>
                      <a:pt x="114568" y="65397"/>
                      <a:pt x="118070" y="65926"/>
                      <a:pt x="119902" y="68414"/>
                    </a:cubicBezTo>
                    <a:cubicBezTo>
                      <a:pt x="119906" y="68420"/>
                      <a:pt x="119908" y="68424"/>
                      <a:pt x="119912" y="68428"/>
                    </a:cubicBezTo>
                    <a:lnTo>
                      <a:pt x="135595" y="89764"/>
                    </a:lnTo>
                    <a:cubicBezTo>
                      <a:pt x="133791" y="96257"/>
                      <a:pt x="131002" y="102436"/>
                      <a:pt x="127324" y="108084"/>
                    </a:cubicBezTo>
                    <a:lnTo>
                      <a:pt x="118814" y="96517"/>
                    </a:lnTo>
                    <a:cubicBezTo>
                      <a:pt x="115505" y="92006"/>
                      <a:pt x="109166" y="91031"/>
                      <a:pt x="104655" y="94339"/>
                    </a:cubicBezTo>
                    <a:cubicBezTo>
                      <a:pt x="104647" y="94345"/>
                      <a:pt x="104637" y="94353"/>
                      <a:pt x="104629" y="94359"/>
                    </a:cubicBezTo>
                    <a:lnTo>
                      <a:pt x="92163" y="103509"/>
                    </a:lnTo>
                    <a:cubicBezTo>
                      <a:pt x="89674" y="105339"/>
                      <a:pt x="86173" y="104811"/>
                      <a:pt x="84331" y="102330"/>
                    </a:cubicBezTo>
                    <a:lnTo>
                      <a:pt x="65292" y="76359"/>
                    </a:lnTo>
                    <a:cubicBezTo>
                      <a:pt x="68567" y="72409"/>
                      <a:pt x="68021" y="66554"/>
                      <a:pt x="64072" y="63277"/>
                    </a:cubicBezTo>
                    <a:cubicBezTo>
                      <a:pt x="60122" y="60003"/>
                      <a:pt x="54267" y="60548"/>
                      <a:pt x="50992" y="64498"/>
                    </a:cubicBezTo>
                    <a:cubicBezTo>
                      <a:pt x="47716" y="68447"/>
                      <a:pt x="48263" y="74303"/>
                      <a:pt x="52211" y="77579"/>
                    </a:cubicBezTo>
                    <a:cubicBezTo>
                      <a:pt x="54846" y="79763"/>
                      <a:pt x="58466" y="80322"/>
                      <a:pt x="61636" y="79036"/>
                    </a:cubicBezTo>
                    <a:lnTo>
                      <a:pt x="80675" y="105007"/>
                    </a:lnTo>
                    <a:cubicBezTo>
                      <a:pt x="83992" y="109524"/>
                      <a:pt x="90341" y="110499"/>
                      <a:pt x="94860" y="107185"/>
                    </a:cubicBezTo>
                    <a:lnTo>
                      <a:pt x="107326" y="98015"/>
                    </a:lnTo>
                    <a:cubicBezTo>
                      <a:pt x="109815" y="96185"/>
                      <a:pt x="113316" y="96712"/>
                      <a:pt x="115158" y="99194"/>
                    </a:cubicBezTo>
                    <a:lnTo>
                      <a:pt x="124547" y="112000"/>
                    </a:lnTo>
                    <a:cubicBezTo>
                      <a:pt x="120721" y="117016"/>
                      <a:pt x="116202" y="121463"/>
                      <a:pt x="111122" y="125205"/>
                    </a:cubicBezTo>
                    <a:close/>
                    <a:moveTo>
                      <a:pt x="68369" y="119711"/>
                    </a:moveTo>
                    <a:cubicBezTo>
                      <a:pt x="70061" y="117717"/>
                      <a:pt x="73048" y="117472"/>
                      <a:pt x="75042" y="119164"/>
                    </a:cubicBezTo>
                    <a:cubicBezTo>
                      <a:pt x="77037" y="120856"/>
                      <a:pt x="77281" y="123845"/>
                      <a:pt x="75589" y="125838"/>
                    </a:cubicBezTo>
                    <a:cubicBezTo>
                      <a:pt x="73897" y="127832"/>
                      <a:pt x="70910" y="128076"/>
                      <a:pt x="68916" y="126384"/>
                    </a:cubicBezTo>
                    <a:cubicBezTo>
                      <a:pt x="68359" y="125912"/>
                      <a:pt x="67920" y="125317"/>
                      <a:pt x="67630" y="124646"/>
                    </a:cubicBezTo>
                    <a:cubicBezTo>
                      <a:pt x="66915" y="122997"/>
                      <a:pt x="67192" y="121086"/>
                      <a:pt x="68349" y="119711"/>
                    </a:cubicBezTo>
                    <a:close/>
                    <a:moveTo>
                      <a:pt x="28133" y="70365"/>
                    </a:moveTo>
                    <a:cubicBezTo>
                      <a:pt x="26028" y="71898"/>
                      <a:pt x="23079" y="71432"/>
                      <a:pt x="21547" y="69327"/>
                    </a:cubicBezTo>
                    <a:cubicBezTo>
                      <a:pt x="20014" y="67221"/>
                      <a:pt x="20480" y="64272"/>
                      <a:pt x="22585" y="62742"/>
                    </a:cubicBezTo>
                    <a:cubicBezTo>
                      <a:pt x="24681" y="61215"/>
                      <a:pt x="27614" y="61669"/>
                      <a:pt x="29152" y="63753"/>
                    </a:cubicBezTo>
                    <a:cubicBezTo>
                      <a:pt x="30698" y="65848"/>
                      <a:pt x="30255" y="68799"/>
                      <a:pt x="28159" y="70345"/>
                    </a:cubicBezTo>
                    <a:cubicBezTo>
                      <a:pt x="28151" y="70353"/>
                      <a:pt x="28141" y="70359"/>
                      <a:pt x="28133" y="70365"/>
                    </a:cubicBezTo>
                    <a:close/>
                    <a:moveTo>
                      <a:pt x="61756" y="73602"/>
                    </a:moveTo>
                    <a:cubicBezTo>
                      <a:pt x="60056" y="75588"/>
                      <a:pt x="57067" y="75819"/>
                      <a:pt x="55080" y="74119"/>
                    </a:cubicBezTo>
                    <a:cubicBezTo>
                      <a:pt x="53094" y="72419"/>
                      <a:pt x="52862" y="69430"/>
                      <a:pt x="54562" y="67445"/>
                    </a:cubicBezTo>
                    <a:cubicBezTo>
                      <a:pt x="56262" y="65457"/>
                      <a:pt x="59251" y="65225"/>
                      <a:pt x="61239" y="66925"/>
                    </a:cubicBezTo>
                    <a:cubicBezTo>
                      <a:pt x="61792" y="67401"/>
                      <a:pt x="62230" y="67996"/>
                      <a:pt x="62515" y="68667"/>
                    </a:cubicBezTo>
                    <a:cubicBezTo>
                      <a:pt x="63245" y="70325"/>
                      <a:pt x="62949" y="72257"/>
                      <a:pt x="61756" y="7362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7" name="Volný tvar: obrazec 76">
                <a:extLst>
                  <a:ext uri="{FF2B5EF4-FFF2-40B4-BE49-F238E27FC236}">
                    <a16:creationId xmlns:a16="http://schemas.microsoft.com/office/drawing/2014/main" id="{82F8DB43-A5B4-4CF9-9785-CAD3E923076B}"/>
                  </a:ext>
                </a:extLst>
              </p:cNvPr>
              <p:cNvSpPr/>
              <p:nvPr/>
            </p:nvSpPr>
            <p:spPr>
              <a:xfrm>
                <a:off x="1516300" y="2654105"/>
                <a:ext cx="71603" cy="67480"/>
              </a:xfrm>
              <a:custGeom>
                <a:avLst/>
                <a:gdLst>
                  <a:gd name="connsiteX0" fmla="*/ 147 w 71603"/>
                  <a:gd name="connsiteY0" fmla="*/ 37840 h 67480"/>
                  <a:gd name="connsiteX1" fmla="*/ 36747 w 71603"/>
                  <a:gd name="connsiteY1" fmla="*/ 62653 h 67480"/>
                  <a:gd name="connsiteX2" fmla="*/ 71548 w 71603"/>
                  <a:gd name="connsiteY2" fmla="*/ 10930 h 67480"/>
                  <a:gd name="connsiteX3" fmla="*/ 27976 w 71603"/>
                  <a:gd name="connsiteY3" fmla="*/ 6295 h 67480"/>
                  <a:gd name="connsiteX4" fmla="*/ 147 w 71603"/>
                  <a:gd name="connsiteY4" fmla="*/ 37840 h 6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03" h="67480">
                    <a:moveTo>
                      <a:pt x="147" y="37840"/>
                    </a:moveTo>
                    <a:cubicBezTo>
                      <a:pt x="846" y="44812"/>
                      <a:pt x="746" y="80193"/>
                      <a:pt x="36747" y="62653"/>
                    </a:cubicBezTo>
                    <a:cubicBezTo>
                      <a:pt x="55546" y="53503"/>
                      <a:pt x="72707" y="17582"/>
                      <a:pt x="71548" y="10930"/>
                    </a:cubicBezTo>
                    <a:cubicBezTo>
                      <a:pt x="70529" y="-378"/>
                      <a:pt x="55806" y="-4513"/>
                      <a:pt x="27976" y="6295"/>
                    </a:cubicBezTo>
                    <a:cubicBezTo>
                      <a:pt x="147" y="17103"/>
                      <a:pt x="-552" y="30888"/>
                      <a:pt x="147" y="378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8" name="Volný tvar: obrazec 77">
                <a:extLst>
                  <a:ext uri="{FF2B5EF4-FFF2-40B4-BE49-F238E27FC236}">
                    <a16:creationId xmlns:a16="http://schemas.microsoft.com/office/drawing/2014/main" id="{0CA514D1-D0CB-4D3F-B9AD-9A4C39A34710}"/>
                  </a:ext>
                </a:extLst>
              </p:cNvPr>
              <p:cNvSpPr/>
              <p:nvPr/>
            </p:nvSpPr>
            <p:spPr>
              <a:xfrm>
                <a:off x="1372259" y="2747939"/>
                <a:ext cx="61603" cy="76696"/>
              </a:xfrm>
              <a:custGeom>
                <a:avLst/>
                <a:gdLst>
                  <a:gd name="connsiteX0" fmla="*/ 13991 w 61603"/>
                  <a:gd name="connsiteY0" fmla="*/ 3661 h 76696"/>
                  <a:gd name="connsiteX1" fmla="*/ 6439 w 61603"/>
                  <a:gd name="connsiteY1" fmla="*/ 61997 h 76696"/>
                  <a:gd name="connsiteX2" fmla="*/ 55245 w 61603"/>
                  <a:gd name="connsiteY2" fmla="*/ 66232 h 76696"/>
                  <a:gd name="connsiteX3" fmla="*/ 51969 w 61603"/>
                  <a:gd name="connsiteY3" fmla="*/ 14109 h 76696"/>
                  <a:gd name="connsiteX4" fmla="*/ 13991 w 61603"/>
                  <a:gd name="connsiteY4" fmla="*/ 3661 h 7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03" h="76696">
                    <a:moveTo>
                      <a:pt x="13991" y="3661"/>
                    </a:moveTo>
                    <a:cubicBezTo>
                      <a:pt x="386" y="13410"/>
                      <a:pt x="-5488" y="43037"/>
                      <a:pt x="6439" y="61997"/>
                    </a:cubicBezTo>
                    <a:cubicBezTo>
                      <a:pt x="20004" y="83593"/>
                      <a:pt x="44058" y="78179"/>
                      <a:pt x="55245" y="66232"/>
                    </a:cubicBezTo>
                    <a:cubicBezTo>
                      <a:pt x="64315" y="56563"/>
                      <a:pt x="64076" y="31350"/>
                      <a:pt x="51969" y="14109"/>
                    </a:cubicBezTo>
                    <a:cubicBezTo>
                      <a:pt x="43259" y="1703"/>
                      <a:pt x="25338" y="-4430"/>
                      <a:pt x="13991" y="366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</p:grpSp>
      </p:grpSp>
      <p:grpSp>
        <p:nvGrpSpPr>
          <p:cNvPr id="144" name="Skupina 143">
            <a:extLst>
              <a:ext uri="{FF2B5EF4-FFF2-40B4-BE49-F238E27FC236}">
                <a16:creationId xmlns:a16="http://schemas.microsoft.com/office/drawing/2014/main" id="{E144B1FE-1DA5-451E-81A2-FEB611F4E3E5}"/>
              </a:ext>
            </a:extLst>
          </p:cNvPr>
          <p:cNvGrpSpPr/>
          <p:nvPr/>
        </p:nvGrpSpPr>
        <p:grpSpPr>
          <a:xfrm>
            <a:off x="3620978" y="5668040"/>
            <a:ext cx="1980000" cy="1105461"/>
            <a:chOff x="3620978" y="5668040"/>
            <a:chExt cx="1980000" cy="1105461"/>
          </a:xfrm>
        </p:grpSpPr>
        <p:grpSp>
          <p:nvGrpSpPr>
            <p:cNvPr id="143" name="Skupina 142">
              <a:extLst>
                <a:ext uri="{FF2B5EF4-FFF2-40B4-BE49-F238E27FC236}">
                  <a16:creationId xmlns:a16="http://schemas.microsoft.com/office/drawing/2014/main" id="{1E269EB9-DE29-41B5-AB00-81593F212E9B}"/>
                </a:ext>
              </a:extLst>
            </p:cNvPr>
            <p:cNvGrpSpPr/>
            <p:nvPr/>
          </p:nvGrpSpPr>
          <p:grpSpPr>
            <a:xfrm>
              <a:off x="3620978" y="6010184"/>
              <a:ext cx="1980000" cy="763317"/>
              <a:chOff x="3620978" y="6010184"/>
              <a:chExt cx="1980000" cy="763317"/>
            </a:xfrm>
          </p:grpSpPr>
          <p:pic>
            <p:nvPicPr>
              <p:cNvPr id="13" name="Grafický objekt 12" descr="Zákaznická recenze">
                <a:extLst>
                  <a:ext uri="{FF2B5EF4-FFF2-40B4-BE49-F238E27FC236}">
                    <a16:creationId xmlns:a16="http://schemas.microsoft.com/office/drawing/2014/main" id="{0FCBF8D0-4B1B-477E-9C06-A8B388D67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301998" y="61227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5" name="Grafický objekt 24" descr="Úředník">
                <a:extLst>
                  <a:ext uri="{FF2B5EF4-FFF2-40B4-BE49-F238E27FC236}">
                    <a16:creationId xmlns:a16="http://schemas.microsoft.com/office/drawing/2014/main" id="{9C5D6C4B-00E0-418E-B8E9-9315E58B8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758702" y="609782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36" name="Grafický objekt 35" descr="Úředník">
                <a:extLst>
                  <a:ext uri="{FF2B5EF4-FFF2-40B4-BE49-F238E27FC236}">
                    <a16:creationId xmlns:a16="http://schemas.microsoft.com/office/drawing/2014/main" id="{35AB8743-37F1-449A-AD1C-8D394103D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845297" y="6097820"/>
                <a:ext cx="540000" cy="540000"/>
              </a:xfrm>
              <a:prstGeom prst="rect">
                <a:avLst/>
              </a:prstGeom>
            </p:spPr>
          </p:pic>
          <p:sp>
            <p:nvSpPr>
              <p:cNvPr id="81" name="Vývojový diagram: ukončení 80">
                <a:extLst>
                  <a:ext uri="{FF2B5EF4-FFF2-40B4-BE49-F238E27FC236}">
                    <a16:creationId xmlns:a16="http://schemas.microsoft.com/office/drawing/2014/main" id="{4B5AE643-914A-4607-A66F-432DB46D10BD}"/>
                  </a:ext>
                </a:extLst>
              </p:cNvPr>
              <p:cNvSpPr/>
              <p:nvPr/>
            </p:nvSpPr>
            <p:spPr>
              <a:xfrm>
                <a:off x="3620978" y="6010184"/>
                <a:ext cx="1980000" cy="763317"/>
              </a:xfrm>
              <a:prstGeom prst="flowChartTerminator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3" name="Zástupný symbol pro obsah 2">
              <a:extLst>
                <a:ext uri="{FF2B5EF4-FFF2-40B4-BE49-F238E27FC236}">
                  <a16:creationId xmlns:a16="http://schemas.microsoft.com/office/drawing/2014/main" id="{018C2EE1-54D2-47FA-B8C4-1D7864F667C0}"/>
                </a:ext>
              </a:extLst>
            </p:cNvPr>
            <p:cNvSpPr txBox="1">
              <a:spLocks/>
            </p:cNvSpPr>
            <p:nvPr/>
          </p:nvSpPr>
          <p:spPr>
            <a:xfrm>
              <a:off x="4308603" y="5668040"/>
              <a:ext cx="604750" cy="434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5995" indent="-215995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‒"/>
                <a:defRPr lang="cs-CZ" sz="23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2pPr>
              <a:lvl3pPr marL="1142971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3pPr>
              <a:lvl4pPr marL="1600160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cs-CZ" sz="2300" kern="1200" smtClean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4pPr>
              <a:lvl5pPr marL="2057349" indent="-359991" algn="l" defTabSz="914377" rtl="0" eaLnBrk="1" latinLnBrk="0" hangingPunct="1">
                <a:lnSpc>
                  <a:spcPts val="2800"/>
                </a:lnSpc>
                <a:spcBef>
                  <a:spcPts val="0"/>
                </a:spcBef>
                <a:buFont typeface="Arial" panose="020B0604020202020204" pitchFamily="34" charset="0"/>
                <a:buChar char="-"/>
                <a:defRPr lang="en-US" sz="2300" kern="1200" dirty="0">
                  <a:solidFill>
                    <a:srgbClr val="371E56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1100"/>
                <a:t>Uživatelé</a:t>
              </a:r>
            </a:p>
            <a:p>
              <a:endParaRPr lang="cs-CZ" sz="1100"/>
            </a:p>
            <a:p>
              <a:endParaRPr lang="cs-CZ" sz="1100"/>
            </a:p>
          </p:txBody>
        </p:sp>
      </p:grpSp>
      <p:sp>
        <p:nvSpPr>
          <p:cNvPr id="105" name="Obdélník: se zakulacenými rohy 104">
            <a:extLst>
              <a:ext uri="{FF2B5EF4-FFF2-40B4-BE49-F238E27FC236}">
                <a16:creationId xmlns:a16="http://schemas.microsoft.com/office/drawing/2014/main" id="{E470E5D8-802B-47EC-BA72-5D364B3E0697}"/>
              </a:ext>
            </a:extLst>
          </p:cNvPr>
          <p:cNvSpPr/>
          <p:nvPr/>
        </p:nvSpPr>
        <p:spPr>
          <a:xfrm>
            <a:off x="7687641" y="5718289"/>
            <a:ext cx="1350000" cy="106033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2" name="Přímá spojnice se šipkou 111">
            <a:extLst>
              <a:ext uri="{FF2B5EF4-FFF2-40B4-BE49-F238E27FC236}">
                <a16:creationId xmlns:a16="http://schemas.microsoft.com/office/drawing/2014/main" id="{A83A42AF-9190-4536-A4DA-5A8BA53A8096}"/>
              </a:ext>
            </a:extLst>
          </p:cNvPr>
          <p:cNvCxnSpPr>
            <a:cxnSpLocks/>
          </p:cNvCxnSpPr>
          <p:nvPr/>
        </p:nvCxnSpPr>
        <p:spPr>
          <a:xfrm flipH="1">
            <a:off x="2654300" y="4472748"/>
            <a:ext cx="354525" cy="0"/>
          </a:xfrm>
          <a:prstGeom prst="straightConnector1">
            <a:avLst/>
          </a:prstGeom>
          <a:ln w="3175">
            <a:solidFill>
              <a:srgbClr val="0070C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>
            <a:extLst>
              <a:ext uri="{FF2B5EF4-FFF2-40B4-BE49-F238E27FC236}">
                <a16:creationId xmlns:a16="http://schemas.microsoft.com/office/drawing/2014/main" id="{80E47067-8337-4209-BE81-1B8DA53D1D98}"/>
              </a:ext>
            </a:extLst>
          </p:cNvPr>
          <p:cNvCxnSpPr>
            <a:cxnSpLocks/>
          </p:cNvCxnSpPr>
          <p:nvPr/>
        </p:nvCxnSpPr>
        <p:spPr>
          <a:xfrm flipV="1">
            <a:off x="4571998" y="5259719"/>
            <a:ext cx="0" cy="458570"/>
          </a:xfrm>
          <a:prstGeom prst="straightConnector1">
            <a:avLst/>
          </a:prstGeom>
          <a:ln w="3175">
            <a:solidFill>
              <a:srgbClr val="0070C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se šipkou 128">
            <a:extLst>
              <a:ext uri="{FF2B5EF4-FFF2-40B4-BE49-F238E27FC236}">
                <a16:creationId xmlns:a16="http://schemas.microsoft.com/office/drawing/2014/main" id="{FF90994D-ECC1-4973-98D2-B614240237DD}"/>
              </a:ext>
            </a:extLst>
          </p:cNvPr>
          <p:cNvCxnSpPr>
            <a:cxnSpLocks/>
          </p:cNvCxnSpPr>
          <p:nvPr/>
        </p:nvCxnSpPr>
        <p:spPr>
          <a:xfrm flipV="1">
            <a:off x="1477619" y="2691461"/>
            <a:ext cx="0" cy="218309"/>
          </a:xfrm>
          <a:prstGeom prst="straightConnector1">
            <a:avLst/>
          </a:prstGeom>
          <a:ln w="3175">
            <a:solidFill>
              <a:srgbClr val="0070C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Skupina 146">
            <a:extLst>
              <a:ext uri="{FF2B5EF4-FFF2-40B4-BE49-F238E27FC236}">
                <a16:creationId xmlns:a16="http://schemas.microsoft.com/office/drawing/2014/main" id="{B7EF2480-1CA7-423A-A69F-CC4DDA23724A}"/>
              </a:ext>
            </a:extLst>
          </p:cNvPr>
          <p:cNvGrpSpPr/>
          <p:nvPr/>
        </p:nvGrpSpPr>
        <p:grpSpPr>
          <a:xfrm>
            <a:off x="170692" y="2965123"/>
            <a:ext cx="2453870" cy="3808378"/>
            <a:chOff x="170692" y="2965123"/>
            <a:chExt cx="2453870" cy="3808378"/>
          </a:xfrm>
        </p:grpSpPr>
        <p:grpSp>
          <p:nvGrpSpPr>
            <p:cNvPr id="134" name="Skupina 133">
              <a:extLst>
                <a:ext uri="{FF2B5EF4-FFF2-40B4-BE49-F238E27FC236}">
                  <a16:creationId xmlns:a16="http://schemas.microsoft.com/office/drawing/2014/main" id="{74D4C51E-7716-40F9-9909-E29A7AE62CB4}"/>
                </a:ext>
              </a:extLst>
            </p:cNvPr>
            <p:cNvGrpSpPr/>
            <p:nvPr/>
          </p:nvGrpSpPr>
          <p:grpSpPr>
            <a:xfrm>
              <a:off x="318236" y="2965123"/>
              <a:ext cx="2160000" cy="3483285"/>
              <a:chOff x="141371" y="2948073"/>
              <a:chExt cx="2160000" cy="3483285"/>
            </a:xfrm>
          </p:grpSpPr>
          <p:pic>
            <p:nvPicPr>
              <p:cNvPr id="17" name="Grafický objekt 16" descr="Noviny">
                <a:extLst>
                  <a:ext uri="{FF2B5EF4-FFF2-40B4-BE49-F238E27FC236}">
                    <a16:creationId xmlns:a16="http://schemas.microsoft.com/office/drawing/2014/main" id="{6A5FA599-26F8-45D6-9FFE-47506D01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1371" y="3385292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1" name="Grafický objekt 20" descr="Dokument">
                <a:extLst>
                  <a:ext uri="{FF2B5EF4-FFF2-40B4-BE49-F238E27FC236}">
                    <a16:creationId xmlns:a16="http://schemas.microsoft.com/office/drawing/2014/main" id="{BF2536D9-07BC-417A-BF18-9A9904719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51371" y="3395285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3" name="Grafický objekt 22" descr="Seznam (zprava doleva)">
                <a:extLst>
                  <a:ext uri="{FF2B5EF4-FFF2-40B4-BE49-F238E27FC236}">
                    <a16:creationId xmlns:a16="http://schemas.microsoft.com/office/drawing/2014/main" id="{AE4E2965-CCD9-4A08-AE29-320B4EB9A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951371" y="3385292"/>
                <a:ext cx="540000" cy="540000"/>
              </a:xfrm>
              <a:prstGeom prst="rect">
                <a:avLst/>
              </a:prstGeom>
            </p:spPr>
          </p:pic>
          <p:sp>
            <p:nvSpPr>
              <p:cNvPr id="82" name="Vývojový diagram: příprava 81">
                <a:extLst>
                  <a:ext uri="{FF2B5EF4-FFF2-40B4-BE49-F238E27FC236}">
                    <a16:creationId xmlns:a16="http://schemas.microsoft.com/office/drawing/2014/main" id="{67B87001-2436-49DC-A6A8-F91BEB351C3B}"/>
                  </a:ext>
                </a:extLst>
              </p:cNvPr>
              <p:cNvSpPr/>
              <p:nvPr/>
            </p:nvSpPr>
            <p:spPr>
              <a:xfrm>
                <a:off x="141371" y="3272695"/>
                <a:ext cx="2160000" cy="763318"/>
              </a:xfrm>
              <a:prstGeom prst="flowChartPreparation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Zástupný symbol pro obsah 2">
                <a:extLst>
                  <a:ext uri="{FF2B5EF4-FFF2-40B4-BE49-F238E27FC236}">
                    <a16:creationId xmlns:a16="http://schemas.microsoft.com/office/drawing/2014/main" id="{6AB6EDA0-2911-493D-90CE-27A32FAA19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310" y="2948073"/>
                <a:ext cx="854122" cy="43401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15995" indent="-215995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‒"/>
                  <a:defRPr lang="cs-CZ" sz="23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en-US" sz="2300" kern="1200" dirty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1100"/>
                  <a:t>Registr smluv</a:t>
                </a:r>
              </a:p>
              <a:p>
                <a:endParaRPr lang="cs-CZ" sz="1100"/>
              </a:p>
              <a:p>
                <a:endParaRPr lang="cs-CZ" sz="1100"/>
              </a:p>
            </p:txBody>
          </p:sp>
          <p:sp>
            <p:nvSpPr>
              <p:cNvPr id="98" name="Vývojový diagram: příprava 97">
                <a:extLst>
                  <a:ext uri="{FF2B5EF4-FFF2-40B4-BE49-F238E27FC236}">
                    <a16:creationId xmlns:a16="http://schemas.microsoft.com/office/drawing/2014/main" id="{8520AC03-C850-42C9-BA6A-0F0FCE5FBF70}"/>
                  </a:ext>
                </a:extLst>
              </p:cNvPr>
              <p:cNvSpPr/>
              <p:nvPr/>
            </p:nvSpPr>
            <p:spPr>
              <a:xfrm>
                <a:off x="141371" y="4446631"/>
                <a:ext cx="2160000" cy="763318"/>
              </a:xfrm>
              <a:prstGeom prst="flowChartPreparation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Zástupný symbol pro obsah 2">
                <a:extLst>
                  <a:ext uri="{FF2B5EF4-FFF2-40B4-BE49-F238E27FC236}">
                    <a16:creationId xmlns:a16="http://schemas.microsoft.com/office/drawing/2014/main" id="{E34242CA-FBA3-40A4-BDE5-597E9C59E8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772" y="4115925"/>
                <a:ext cx="987199" cy="43401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15995" indent="-215995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‒"/>
                  <a:defRPr lang="cs-CZ" sz="23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en-US" sz="2300" kern="1200" dirty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1100"/>
                  <a:t>Výběrová řízení</a:t>
                </a:r>
              </a:p>
              <a:p>
                <a:endParaRPr lang="cs-CZ" sz="1100"/>
              </a:p>
              <a:p>
                <a:endParaRPr lang="cs-CZ" sz="1100"/>
              </a:p>
            </p:txBody>
          </p:sp>
          <p:sp>
            <p:nvSpPr>
              <p:cNvPr id="109" name="Vývojový diagram: příprava 108">
                <a:extLst>
                  <a:ext uri="{FF2B5EF4-FFF2-40B4-BE49-F238E27FC236}">
                    <a16:creationId xmlns:a16="http://schemas.microsoft.com/office/drawing/2014/main" id="{CD962FF5-8D75-4253-BCE3-FC3D35B5EA3B}"/>
                  </a:ext>
                </a:extLst>
              </p:cNvPr>
              <p:cNvSpPr/>
              <p:nvPr/>
            </p:nvSpPr>
            <p:spPr>
              <a:xfrm>
                <a:off x="141371" y="5668040"/>
                <a:ext cx="2160000" cy="763318"/>
              </a:xfrm>
              <a:prstGeom prst="flowChartPreparation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Zástupný symbol pro obsah 2">
                <a:extLst>
                  <a:ext uri="{FF2B5EF4-FFF2-40B4-BE49-F238E27FC236}">
                    <a16:creationId xmlns:a16="http://schemas.microsoft.com/office/drawing/2014/main" id="{6F09AA07-099E-4D00-BA8B-1E67DE746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840" y="5335514"/>
                <a:ext cx="1520509" cy="447117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15995" indent="-215995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‒"/>
                  <a:defRPr lang="cs-CZ" sz="23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cs-CZ" sz="2300" kern="1200" smtClean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359991" algn="l" defTabSz="914377" rtl="0" eaLnBrk="1" latinLnBrk="0" hangingPunct="1">
                  <a:lnSpc>
                    <a:spcPts val="2800"/>
                  </a:lnSpc>
                  <a:spcBef>
                    <a:spcPts val="0"/>
                  </a:spcBef>
                  <a:buFont typeface="Arial" panose="020B0604020202020204" pitchFamily="34" charset="0"/>
                  <a:buChar char="-"/>
                  <a:defRPr lang="en-US" sz="2300" kern="1200" dirty="0">
                    <a:solidFill>
                      <a:srgbClr val="371E56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sz="1100"/>
                  <a:t>TED - Usnesení RHMP/ZHMP</a:t>
                </a:r>
                <a:endParaRPr lang="en-US"/>
              </a:p>
            </p:txBody>
          </p:sp>
          <p:pic>
            <p:nvPicPr>
              <p:cNvPr id="118" name="Obrázek 117" descr="Obsah obrázku jídlo, kreslení&#10;&#10;Popis byl vytvořen automaticky">
                <a:extLst>
                  <a:ext uri="{FF2B5EF4-FFF2-40B4-BE49-F238E27FC236}">
                    <a16:creationId xmlns:a16="http://schemas.microsoft.com/office/drawing/2014/main" id="{52359B35-B2FD-4BBA-A4D8-DCF70906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550" y="4531242"/>
                <a:ext cx="1457643" cy="480628"/>
              </a:xfrm>
              <a:prstGeom prst="rect">
                <a:avLst/>
              </a:prstGeom>
            </p:spPr>
          </p:pic>
          <p:pic>
            <p:nvPicPr>
              <p:cNvPr id="124" name="Obrázek 123" descr="Obsah obrázku láhev, podepsat, fotka, tyč&#10;&#10;Popis byl vytvořen automaticky">
                <a:extLst>
                  <a:ext uri="{FF2B5EF4-FFF2-40B4-BE49-F238E27FC236}">
                    <a16:creationId xmlns:a16="http://schemas.microsoft.com/office/drawing/2014/main" id="{0530FFF7-65BF-4790-B358-EFAE7283E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199" y="5750928"/>
                <a:ext cx="620344" cy="620344"/>
              </a:xfrm>
              <a:prstGeom prst="rect">
                <a:avLst/>
              </a:prstGeom>
            </p:spPr>
          </p:pic>
        </p:grpSp>
        <p:sp>
          <p:nvSpPr>
            <p:cNvPr id="133" name="Vývojový diagram: ukončení 132">
              <a:extLst>
                <a:ext uri="{FF2B5EF4-FFF2-40B4-BE49-F238E27FC236}">
                  <a16:creationId xmlns:a16="http://schemas.microsoft.com/office/drawing/2014/main" id="{F2CA5233-601D-46D1-99ED-6AC4389F9414}"/>
                </a:ext>
              </a:extLst>
            </p:cNvPr>
            <p:cNvSpPr/>
            <p:nvPr/>
          </p:nvSpPr>
          <p:spPr>
            <a:xfrm>
              <a:off x="170692" y="2985558"/>
              <a:ext cx="2453870" cy="3787943"/>
            </a:xfrm>
            <a:prstGeom prst="flowChartTermina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B56890EA-2B9E-4F5B-AD36-473B1DC46AC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45035" y="1851015"/>
            <a:ext cx="765519" cy="34383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FF3EB9C-C366-4913-8F90-461D5DD77CA8}"/>
              </a:ext>
            </a:extLst>
          </p:cNvPr>
          <p:cNvSpPr txBox="1"/>
          <p:nvPr/>
        </p:nvSpPr>
        <p:spPr>
          <a:xfrm>
            <a:off x="1870899" y="1741684"/>
            <a:ext cx="2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/>
              <a:t>/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9349B6-1ADC-4D3C-896D-85588FF7DC2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45" y="3718739"/>
            <a:ext cx="1918738" cy="1266764"/>
          </a:xfrm>
          <a:prstGeom prst="rect">
            <a:avLst/>
          </a:prstGeom>
        </p:spPr>
      </p:pic>
      <p:sp>
        <p:nvSpPr>
          <p:cNvPr id="79" name="Vývojový diagram: příprava 78">
            <a:extLst>
              <a:ext uri="{FF2B5EF4-FFF2-40B4-BE49-F238E27FC236}">
                <a16:creationId xmlns:a16="http://schemas.microsoft.com/office/drawing/2014/main" id="{772819B8-8B8A-494D-9DC6-6CDF38D28FD1}"/>
              </a:ext>
            </a:extLst>
          </p:cNvPr>
          <p:cNvSpPr/>
          <p:nvPr/>
        </p:nvSpPr>
        <p:spPr>
          <a:xfrm>
            <a:off x="6394284" y="4056971"/>
            <a:ext cx="2160000" cy="763318"/>
          </a:xfrm>
          <a:prstGeom prst="flowChartPreparat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E4A66F0A-9FC9-4B65-8A29-7DB64FC12A49}"/>
              </a:ext>
            </a:extLst>
          </p:cNvPr>
          <p:cNvCxnSpPr>
            <a:cxnSpLocks/>
          </p:cNvCxnSpPr>
          <p:nvPr/>
        </p:nvCxnSpPr>
        <p:spPr>
          <a:xfrm flipV="1">
            <a:off x="7464144" y="3053091"/>
            <a:ext cx="0" cy="473307"/>
          </a:xfrm>
          <a:prstGeom prst="straightConnector1">
            <a:avLst/>
          </a:prstGeom>
          <a:ln w="3175">
            <a:solidFill>
              <a:srgbClr val="0070C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ástupný symbol pro obsah 2">
            <a:extLst>
              <a:ext uri="{FF2B5EF4-FFF2-40B4-BE49-F238E27FC236}">
                <a16:creationId xmlns:a16="http://schemas.microsoft.com/office/drawing/2014/main" id="{3A4F04C2-762E-46CD-BBCD-E9893D2B5602}"/>
              </a:ext>
            </a:extLst>
          </p:cNvPr>
          <p:cNvSpPr txBox="1">
            <a:spLocks/>
          </p:cNvSpPr>
          <p:nvPr/>
        </p:nvSpPr>
        <p:spPr>
          <a:xfrm>
            <a:off x="556129" y="2666976"/>
            <a:ext cx="703153" cy="434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95" indent="-215995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359991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2971" indent="-359991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160" indent="-359991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349" indent="-359991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100"/>
              <a:t>DataHub</a:t>
            </a:r>
          </a:p>
          <a:p>
            <a:endParaRPr lang="cs-CZ" sz="1100"/>
          </a:p>
          <a:p>
            <a:endParaRPr lang="cs-CZ" sz="1100"/>
          </a:p>
        </p:txBody>
      </p:sp>
      <p:sp>
        <p:nvSpPr>
          <p:cNvPr id="86" name="Zástupný symbol pro obsah 2">
            <a:extLst>
              <a:ext uri="{FF2B5EF4-FFF2-40B4-BE49-F238E27FC236}">
                <a16:creationId xmlns:a16="http://schemas.microsoft.com/office/drawing/2014/main" id="{288A3349-CA33-4DBD-A6AC-394712A9FCC0}"/>
              </a:ext>
            </a:extLst>
          </p:cNvPr>
          <p:cNvSpPr txBox="1">
            <a:spLocks/>
          </p:cNvSpPr>
          <p:nvPr/>
        </p:nvSpPr>
        <p:spPr>
          <a:xfrm>
            <a:off x="6944318" y="3707349"/>
            <a:ext cx="1177189" cy="434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95" indent="-215995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359991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2971" indent="-359991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160" indent="-359991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349" indent="-359991" algn="l" defTabSz="914377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100"/>
              <a:t>Finanční reporting</a:t>
            </a:r>
          </a:p>
          <a:p>
            <a:endParaRPr lang="cs-CZ" sz="1100"/>
          </a:p>
          <a:p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43931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666" y="292391"/>
            <a:ext cx="8373934" cy="1248729"/>
          </a:xfrm>
        </p:spPr>
        <p:txBody>
          <a:bodyPr>
            <a:normAutofit fontScale="90000"/>
          </a:bodyPr>
          <a:lstStyle/>
          <a:p>
            <a:r>
              <a:rPr lang="cs-CZ" err="1"/>
              <a:t>Product</a:t>
            </a:r>
            <a:r>
              <a:rPr lang="cs-CZ"/>
              <a:t> </a:t>
            </a:r>
            <a:r>
              <a:rPr lang="cs-CZ" err="1"/>
              <a:t>Breakdown</a:t>
            </a:r>
            <a:r>
              <a:rPr lang="cs-CZ"/>
              <a:t> </a:t>
            </a:r>
            <a:r>
              <a:rPr lang="cs-CZ" err="1"/>
              <a:t>Structure</a:t>
            </a:r>
            <a:endParaRPr lang="cs-CZ"/>
          </a:p>
        </p:txBody>
      </p:sp>
      <p:sp>
        <p:nvSpPr>
          <p:cNvPr id="11" name="Vývojový diagram: ukončení 10">
            <a:extLst>
              <a:ext uri="{FF2B5EF4-FFF2-40B4-BE49-F238E27FC236}">
                <a16:creationId xmlns:a16="http://schemas.microsoft.com/office/drawing/2014/main" id="{DC4F8BBF-6E00-4B09-9719-28A160B2C019}"/>
              </a:ext>
            </a:extLst>
          </p:cNvPr>
          <p:cNvSpPr/>
          <p:nvPr/>
        </p:nvSpPr>
        <p:spPr>
          <a:xfrm>
            <a:off x="112835" y="3347502"/>
            <a:ext cx="2159250" cy="956548"/>
          </a:xfrm>
          <a:prstGeom prst="flowChartTermina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47C9EAE-F213-4744-9CD3-8211048C841E}"/>
              </a:ext>
            </a:extLst>
          </p:cNvPr>
          <p:cNvSpPr txBox="1"/>
          <p:nvPr/>
        </p:nvSpPr>
        <p:spPr>
          <a:xfrm>
            <a:off x="235197" y="3502610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Projektové řízení na MHMP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BDA59D3F-647E-4B93-A2B5-EA8FADC8C6B9}"/>
              </a:ext>
            </a:extLst>
          </p:cNvPr>
          <p:cNvGrpSpPr/>
          <p:nvPr/>
        </p:nvGrpSpPr>
        <p:grpSpPr>
          <a:xfrm>
            <a:off x="3073646" y="3387269"/>
            <a:ext cx="2159250" cy="1175158"/>
            <a:chOff x="2965201" y="1509040"/>
            <a:chExt cx="2159250" cy="614999"/>
          </a:xfrm>
        </p:grpSpPr>
        <p:sp>
          <p:nvSpPr>
            <p:cNvPr id="14" name="Vývojový diagram: ukončení 13">
              <a:extLst>
                <a:ext uri="{FF2B5EF4-FFF2-40B4-BE49-F238E27FC236}">
                  <a16:creationId xmlns:a16="http://schemas.microsoft.com/office/drawing/2014/main" id="{E577C267-BBE0-4A8E-9A70-5C9808834719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04AB8CBC-5FED-47C7-AE93-90AC88368359}"/>
                </a:ext>
              </a:extLst>
            </p:cNvPr>
            <p:cNvSpPr txBox="1"/>
            <p:nvPr/>
          </p:nvSpPr>
          <p:spPr>
            <a:xfrm>
              <a:off x="3076575" y="1595901"/>
              <a:ext cx="1872772" cy="483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/>
                <a:t>B. Integrace Open Project na další systémy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4890002-DF74-4A71-9EF6-0FE8F228838A}"/>
              </a:ext>
            </a:extLst>
          </p:cNvPr>
          <p:cNvGrpSpPr/>
          <p:nvPr/>
        </p:nvGrpSpPr>
        <p:grpSpPr>
          <a:xfrm>
            <a:off x="3084635" y="5078368"/>
            <a:ext cx="2159250" cy="1535493"/>
            <a:chOff x="2965201" y="2390818"/>
            <a:chExt cx="2159250" cy="876257"/>
          </a:xfrm>
        </p:grpSpPr>
        <p:sp>
          <p:nvSpPr>
            <p:cNvPr id="16" name="Vývojový diagram: ukončení 15">
              <a:extLst>
                <a:ext uri="{FF2B5EF4-FFF2-40B4-BE49-F238E27FC236}">
                  <a16:creationId xmlns:a16="http://schemas.microsoft.com/office/drawing/2014/main" id="{422AF7A9-9A0F-4889-89A5-4541141BECAF}"/>
                </a:ext>
              </a:extLst>
            </p:cNvPr>
            <p:cNvSpPr/>
            <p:nvPr/>
          </p:nvSpPr>
          <p:spPr>
            <a:xfrm>
              <a:off x="2965201" y="2390818"/>
              <a:ext cx="2159250" cy="876257"/>
            </a:xfrm>
            <a:prstGeom prst="flowChartTerminator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E089B6CA-6208-4FFA-AB30-C9853A48BF01}"/>
                </a:ext>
              </a:extLst>
            </p:cNvPr>
            <p:cNvSpPr txBox="1"/>
            <p:nvPr/>
          </p:nvSpPr>
          <p:spPr>
            <a:xfrm>
              <a:off x="3098552" y="2472263"/>
              <a:ext cx="1987593" cy="6849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/>
                <a:t>C. Implementace ŘP do MHMP a převzetí do provozu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F0D2FED1-B244-4D24-AB12-0AB963BB4A76}"/>
              </a:ext>
            </a:extLst>
          </p:cNvPr>
          <p:cNvGrpSpPr/>
          <p:nvPr/>
        </p:nvGrpSpPr>
        <p:grpSpPr>
          <a:xfrm>
            <a:off x="3068828" y="1807310"/>
            <a:ext cx="2159250" cy="614999"/>
            <a:chOff x="2965201" y="1509040"/>
            <a:chExt cx="2159250" cy="614999"/>
          </a:xfrm>
        </p:grpSpPr>
        <p:sp>
          <p:nvSpPr>
            <p:cNvPr id="21" name="Vývojový diagram: ukončení 20">
              <a:extLst>
                <a:ext uri="{FF2B5EF4-FFF2-40B4-BE49-F238E27FC236}">
                  <a16:creationId xmlns:a16="http://schemas.microsoft.com/office/drawing/2014/main" id="{289D7117-26C5-4B5F-A4A2-E79E5E6D4E77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99D36BDE-329D-4E24-9D8E-207854A53B66}"/>
                </a:ext>
              </a:extLst>
            </p:cNvPr>
            <p:cNvSpPr txBox="1"/>
            <p:nvPr/>
          </p:nvSpPr>
          <p:spPr>
            <a:xfrm>
              <a:off x="3076575" y="1631874"/>
              <a:ext cx="191452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/>
                <a:t>A. Open Project</a:t>
              </a:r>
            </a:p>
          </p:txBody>
        </p:sp>
      </p:grpSp>
      <p:cxnSp>
        <p:nvCxnSpPr>
          <p:cNvPr id="26" name="Spojnice: zakřivená 25">
            <a:extLst>
              <a:ext uri="{FF2B5EF4-FFF2-40B4-BE49-F238E27FC236}">
                <a16:creationId xmlns:a16="http://schemas.microsoft.com/office/drawing/2014/main" id="{4682BDFA-C413-4FFE-AE47-CB03876F7114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 flipV="1">
            <a:off x="2272085" y="2114810"/>
            <a:ext cx="796743" cy="1710966"/>
          </a:xfrm>
          <a:prstGeom prst="curved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pojnice: zakřivená 27">
            <a:extLst>
              <a:ext uri="{FF2B5EF4-FFF2-40B4-BE49-F238E27FC236}">
                <a16:creationId xmlns:a16="http://schemas.microsoft.com/office/drawing/2014/main" id="{45205FCA-AA9A-49F9-AFAC-ADA8F62403B3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2272085" y="3825776"/>
            <a:ext cx="801561" cy="14907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pojnice: zakřivená 30">
            <a:extLst>
              <a:ext uri="{FF2B5EF4-FFF2-40B4-BE49-F238E27FC236}">
                <a16:creationId xmlns:a16="http://schemas.microsoft.com/office/drawing/2014/main" id="{9B7C1EA7-5BA2-4817-A8EA-D78AB474C7B3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2272085" y="3825776"/>
            <a:ext cx="812550" cy="202034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B7CE31E-228D-45D0-B532-1B18068117E2}"/>
              </a:ext>
            </a:extLst>
          </p:cNvPr>
          <p:cNvGrpSpPr/>
          <p:nvPr/>
        </p:nvGrpSpPr>
        <p:grpSpPr>
          <a:xfrm>
            <a:off x="5559366" y="1113904"/>
            <a:ext cx="3105633" cy="423822"/>
            <a:chOff x="2965201" y="1509040"/>
            <a:chExt cx="2159250" cy="646054"/>
          </a:xfrm>
        </p:grpSpPr>
        <p:sp>
          <p:nvSpPr>
            <p:cNvPr id="33" name="Vývojový diagram: ukončení 32">
              <a:extLst>
                <a:ext uri="{FF2B5EF4-FFF2-40B4-BE49-F238E27FC236}">
                  <a16:creationId xmlns:a16="http://schemas.microsoft.com/office/drawing/2014/main" id="{C63098C9-41BD-4783-A058-619D1BE60C08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solidFill>
              <a:srgbClr val="92D05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24E777D8-1A30-43D9-B7AF-F295AF6FDBF5}"/>
                </a:ext>
              </a:extLst>
            </p:cNvPr>
            <p:cNvSpPr txBox="1"/>
            <p:nvPr/>
          </p:nvSpPr>
          <p:spPr>
            <a:xfrm>
              <a:off x="3076575" y="1631874"/>
              <a:ext cx="1914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/>
                <a:t>Technicky připravit Open Project</a:t>
              </a:r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660F9D2F-E1DF-4990-B5D0-BBE71B2D9993}"/>
              </a:ext>
            </a:extLst>
          </p:cNvPr>
          <p:cNvGrpSpPr/>
          <p:nvPr/>
        </p:nvGrpSpPr>
        <p:grpSpPr>
          <a:xfrm>
            <a:off x="5543560" y="1647308"/>
            <a:ext cx="3105633" cy="403449"/>
            <a:chOff x="2965201" y="1509040"/>
            <a:chExt cx="2159250" cy="614999"/>
          </a:xfrm>
        </p:grpSpPr>
        <p:sp>
          <p:nvSpPr>
            <p:cNvPr id="36" name="Vývojový diagram: ukončení 35">
              <a:extLst>
                <a:ext uri="{FF2B5EF4-FFF2-40B4-BE49-F238E27FC236}">
                  <a16:creationId xmlns:a16="http://schemas.microsoft.com/office/drawing/2014/main" id="{2B7529C6-F7EB-4C56-B1BD-338415DA5810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D9092304-9F40-4DF3-84BC-07FA70619C4F}"/>
                </a:ext>
              </a:extLst>
            </p:cNvPr>
            <p:cNvSpPr txBox="1"/>
            <p:nvPr/>
          </p:nvSpPr>
          <p:spPr>
            <a:xfrm>
              <a:off x="3076575" y="1631874"/>
              <a:ext cx="1914525" cy="4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Zadání pilotních projektů do OP</a:t>
              </a:r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0F57CF9B-08D5-46BD-B952-7BE4D6F3A880}"/>
              </a:ext>
            </a:extLst>
          </p:cNvPr>
          <p:cNvGrpSpPr/>
          <p:nvPr/>
        </p:nvGrpSpPr>
        <p:grpSpPr>
          <a:xfrm>
            <a:off x="5559366" y="2160303"/>
            <a:ext cx="3105633" cy="403449"/>
            <a:chOff x="2965201" y="1509040"/>
            <a:chExt cx="2159250" cy="614999"/>
          </a:xfrm>
        </p:grpSpPr>
        <p:sp>
          <p:nvSpPr>
            <p:cNvPr id="39" name="Vývojový diagram: ukončení 38">
              <a:extLst>
                <a:ext uri="{FF2B5EF4-FFF2-40B4-BE49-F238E27FC236}">
                  <a16:creationId xmlns:a16="http://schemas.microsoft.com/office/drawing/2014/main" id="{DCAF0258-EA08-4DA1-BC1C-5B45C5F1C656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BD441D51-6A61-4CE9-B051-3C220C746B45}"/>
                </a:ext>
              </a:extLst>
            </p:cNvPr>
            <p:cNvSpPr txBox="1"/>
            <p:nvPr/>
          </p:nvSpPr>
          <p:spPr>
            <a:xfrm>
              <a:off x="3076575" y="1631874"/>
              <a:ext cx="1914525" cy="4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>
                  <a:solidFill>
                    <a:srgbClr val="000000"/>
                  </a:solidFill>
                </a:rPr>
                <a:t>Zadání klíčových projektů do OP </a:t>
              </a: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444D662-9600-4F71-BBE9-EB228F7306F4}"/>
              </a:ext>
            </a:extLst>
          </p:cNvPr>
          <p:cNvGrpSpPr/>
          <p:nvPr/>
        </p:nvGrpSpPr>
        <p:grpSpPr>
          <a:xfrm>
            <a:off x="5543558" y="2689039"/>
            <a:ext cx="3119374" cy="403449"/>
            <a:chOff x="2965201" y="1509040"/>
            <a:chExt cx="2168804" cy="614999"/>
          </a:xfrm>
        </p:grpSpPr>
        <p:sp>
          <p:nvSpPr>
            <p:cNvPr id="42" name="Vývojový diagram: ukončení 41">
              <a:extLst>
                <a:ext uri="{FF2B5EF4-FFF2-40B4-BE49-F238E27FC236}">
                  <a16:creationId xmlns:a16="http://schemas.microsoft.com/office/drawing/2014/main" id="{EDD7D15C-9E2D-4C6E-944B-CBDDD5F6E716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26CB5B12-1F07-4D09-B511-47B83A886862}"/>
                </a:ext>
              </a:extLst>
            </p:cNvPr>
            <p:cNvSpPr txBox="1"/>
            <p:nvPr/>
          </p:nvSpPr>
          <p:spPr>
            <a:xfrm>
              <a:off x="3076575" y="1631874"/>
              <a:ext cx="2057430" cy="4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err="1">
                  <a:solidFill>
                    <a:srgbClr val="000000"/>
                  </a:solidFill>
                </a:rPr>
                <a:t>Rollout</a:t>
              </a:r>
              <a:r>
                <a:rPr lang="cs-CZ" sz="1400">
                  <a:solidFill>
                    <a:srgbClr val="000000"/>
                  </a:solidFill>
                </a:rPr>
                <a:t> na veškeré projekty MHMP</a:t>
              </a:r>
              <a:endParaRPr lang="cs-CZ" sz="1400"/>
            </a:p>
          </p:txBody>
        </p:sp>
      </p:grpSp>
      <p:cxnSp>
        <p:nvCxnSpPr>
          <p:cNvPr id="44" name="Spojnice: zakřivená 43">
            <a:extLst>
              <a:ext uri="{FF2B5EF4-FFF2-40B4-BE49-F238E27FC236}">
                <a16:creationId xmlns:a16="http://schemas.microsoft.com/office/drawing/2014/main" id="{0BE51F10-55D1-4396-8330-5FAD74D04C1F}"/>
              </a:ext>
            </a:extLst>
          </p:cNvPr>
          <p:cNvCxnSpPr>
            <a:cxnSpLocks/>
            <a:stCxn id="21" idx="3"/>
            <a:endCxn id="33" idx="1"/>
          </p:cNvCxnSpPr>
          <p:nvPr/>
        </p:nvCxnSpPr>
        <p:spPr>
          <a:xfrm flipV="1">
            <a:off x="5228078" y="1315629"/>
            <a:ext cx="331288" cy="799181"/>
          </a:xfrm>
          <a:prstGeom prst="curvedConnector3">
            <a:avLst>
              <a:gd name="adj1" fmla="val 44935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pojnice: zakřivená 44">
            <a:extLst>
              <a:ext uri="{FF2B5EF4-FFF2-40B4-BE49-F238E27FC236}">
                <a16:creationId xmlns:a16="http://schemas.microsoft.com/office/drawing/2014/main" id="{D11F5501-00D9-4013-81A6-E0A1588A8241}"/>
              </a:ext>
            </a:extLst>
          </p:cNvPr>
          <p:cNvCxnSpPr>
            <a:cxnSpLocks/>
            <a:stCxn id="21" idx="3"/>
            <a:endCxn id="42" idx="1"/>
          </p:cNvCxnSpPr>
          <p:nvPr/>
        </p:nvCxnSpPr>
        <p:spPr>
          <a:xfrm>
            <a:off x="5228078" y="2114810"/>
            <a:ext cx="315481" cy="775954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pojnice: zakřivená 45">
            <a:extLst>
              <a:ext uri="{FF2B5EF4-FFF2-40B4-BE49-F238E27FC236}">
                <a16:creationId xmlns:a16="http://schemas.microsoft.com/office/drawing/2014/main" id="{9EF06FF6-52F1-4D13-8A36-4FA4586C45BC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228078" y="2143264"/>
            <a:ext cx="331288" cy="218765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pojnice: zakřivená 46">
            <a:extLst>
              <a:ext uri="{FF2B5EF4-FFF2-40B4-BE49-F238E27FC236}">
                <a16:creationId xmlns:a16="http://schemas.microsoft.com/office/drawing/2014/main" id="{69970C43-4743-4D95-B092-88B9E39A795D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243885" y="1849034"/>
            <a:ext cx="299675" cy="26980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C2D47A0F-0C77-4876-91B6-DD25C390C4B4}"/>
              </a:ext>
            </a:extLst>
          </p:cNvPr>
          <p:cNvGrpSpPr/>
          <p:nvPr/>
        </p:nvGrpSpPr>
        <p:grpSpPr>
          <a:xfrm>
            <a:off x="5612130" y="3406705"/>
            <a:ext cx="3105633" cy="403449"/>
            <a:chOff x="2965201" y="1509040"/>
            <a:chExt cx="2159250" cy="614999"/>
          </a:xfrm>
        </p:grpSpPr>
        <p:sp>
          <p:nvSpPr>
            <p:cNvPr id="52" name="Vývojový diagram: ukončení 51">
              <a:extLst>
                <a:ext uri="{FF2B5EF4-FFF2-40B4-BE49-F238E27FC236}">
                  <a16:creationId xmlns:a16="http://schemas.microsoft.com/office/drawing/2014/main" id="{28C36647-C4D0-4CB2-A108-95C86A9A0DEA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solidFill>
              <a:srgbClr val="92D05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6D1BCFCA-1FAC-40C4-9C13-30DB6D0A8F1B}"/>
                </a:ext>
              </a:extLst>
            </p:cNvPr>
            <p:cNvSpPr txBox="1"/>
            <p:nvPr/>
          </p:nvSpPr>
          <p:spPr>
            <a:xfrm>
              <a:off x="3076575" y="1631874"/>
              <a:ext cx="1914525" cy="4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/>
                <a:t>Technicky připravit integraci OP</a:t>
              </a:r>
            </a:p>
          </p:txBody>
        </p: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1E889A5F-F21B-44FD-A15B-C80B77BA1597}"/>
              </a:ext>
            </a:extLst>
          </p:cNvPr>
          <p:cNvGrpSpPr/>
          <p:nvPr/>
        </p:nvGrpSpPr>
        <p:grpSpPr>
          <a:xfrm>
            <a:off x="5627937" y="3894087"/>
            <a:ext cx="3105633" cy="403449"/>
            <a:chOff x="2965201" y="1509040"/>
            <a:chExt cx="2159250" cy="614999"/>
          </a:xfrm>
          <a:solidFill>
            <a:srgbClr val="FFC000"/>
          </a:solidFill>
        </p:grpSpPr>
        <p:sp>
          <p:nvSpPr>
            <p:cNvPr id="55" name="Vývojový diagram: ukončení 54">
              <a:extLst>
                <a:ext uri="{FF2B5EF4-FFF2-40B4-BE49-F238E27FC236}">
                  <a16:creationId xmlns:a16="http://schemas.microsoft.com/office/drawing/2014/main" id="{F666EEDE-3EE8-4783-84DC-3DB022F3CF13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B4C22E4D-C0F2-4901-9E7E-30D989FF2E74}"/>
                </a:ext>
              </a:extLst>
            </p:cNvPr>
            <p:cNvSpPr txBox="1"/>
            <p:nvPr/>
          </p:nvSpPr>
          <p:spPr>
            <a:xfrm>
              <a:off x="3076575" y="1631874"/>
              <a:ext cx="1914525" cy="4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/>
                <a:t>Další kroky integrace OP</a:t>
              </a:r>
            </a:p>
          </p:txBody>
        </p:sp>
      </p:grp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4F0B7A23-9CBD-4E0A-A7FB-58E494834BEA}"/>
              </a:ext>
            </a:extLst>
          </p:cNvPr>
          <p:cNvGrpSpPr/>
          <p:nvPr/>
        </p:nvGrpSpPr>
        <p:grpSpPr>
          <a:xfrm>
            <a:off x="5612130" y="4378117"/>
            <a:ext cx="3105633" cy="403449"/>
            <a:chOff x="2965201" y="1509040"/>
            <a:chExt cx="2159250" cy="614999"/>
          </a:xfrm>
        </p:grpSpPr>
        <p:sp>
          <p:nvSpPr>
            <p:cNvPr id="58" name="Vývojový diagram: ukončení 57">
              <a:extLst>
                <a:ext uri="{FF2B5EF4-FFF2-40B4-BE49-F238E27FC236}">
                  <a16:creationId xmlns:a16="http://schemas.microsoft.com/office/drawing/2014/main" id="{E342F76D-B4B7-430D-8919-DCAD019E81F1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EA2CCAA4-ED1C-4431-9189-525D25D4ADCE}"/>
                </a:ext>
              </a:extLst>
            </p:cNvPr>
            <p:cNvSpPr txBox="1"/>
            <p:nvPr/>
          </p:nvSpPr>
          <p:spPr>
            <a:xfrm>
              <a:off x="3076575" y="1631874"/>
              <a:ext cx="1984704" cy="4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Finanční report pro </a:t>
              </a:r>
              <a:r>
                <a:rPr lang="cs-CZ" sz="1400" dirty="0" err="1"/>
                <a:t>Golemio</a:t>
              </a:r>
              <a:r>
                <a:rPr lang="cs-CZ" sz="1400" dirty="0"/>
                <a:t> BI</a:t>
              </a:r>
            </a:p>
          </p:txBody>
        </p:sp>
      </p:grpSp>
      <p:cxnSp>
        <p:nvCxnSpPr>
          <p:cNvPr id="61" name="Spojnice: zakřivená 60">
            <a:extLst>
              <a:ext uri="{FF2B5EF4-FFF2-40B4-BE49-F238E27FC236}">
                <a16:creationId xmlns:a16="http://schemas.microsoft.com/office/drawing/2014/main" id="{EE433C49-B79F-453B-8D19-630339894215}"/>
              </a:ext>
            </a:extLst>
          </p:cNvPr>
          <p:cNvCxnSpPr>
            <a:cxnSpLocks/>
            <a:stCxn id="14" idx="3"/>
            <a:endCxn id="58" idx="1"/>
          </p:cNvCxnSpPr>
          <p:nvPr/>
        </p:nvCxnSpPr>
        <p:spPr>
          <a:xfrm>
            <a:off x="5232896" y="3974849"/>
            <a:ext cx="379234" cy="60499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pojnice: zakřivená 61">
            <a:extLst>
              <a:ext uri="{FF2B5EF4-FFF2-40B4-BE49-F238E27FC236}">
                <a16:creationId xmlns:a16="http://schemas.microsoft.com/office/drawing/2014/main" id="{7A30DE62-DC69-4579-B6A5-E3813C7F1540}"/>
              </a:ext>
            </a:extLst>
          </p:cNvPr>
          <p:cNvCxnSpPr>
            <a:cxnSpLocks/>
            <a:stCxn id="14" idx="3"/>
            <a:endCxn id="55" idx="1"/>
          </p:cNvCxnSpPr>
          <p:nvPr/>
        </p:nvCxnSpPr>
        <p:spPr>
          <a:xfrm>
            <a:off x="5232896" y="3974849"/>
            <a:ext cx="395041" cy="12096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pojnice: zakřivená 62">
            <a:extLst>
              <a:ext uri="{FF2B5EF4-FFF2-40B4-BE49-F238E27FC236}">
                <a16:creationId xmlns:a16="http://schemas.microsoft.com/office/drawing/2014/main" id="{CF82BBEF-1540-4F49-884B-69BEF05E993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232896" y="3598519"/>
            <a:ext cx="368886" cy="376330"/>
          </a:xfrm>
          <a:prstGeom prst="curved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bdélník: se zakulacenými rohy 81">
            <a:extLst>
              <a:ext uri="{FF2B5EF4-FFF2-40B4-BE49-F238E27FC236}">
                <a16:creationId xmlns:a16="http://schemas.microsoft.com/office/drawing/2014/main" id="{9B36FB76-8154-4232-AE70-0324E1017114}"/>
              </a:ext>
            </a:extLst>
          </p:cNvPr>
          <p:cNvSpPr/>
          <p:nvPr/>
        </p:nvSpPr>
        <p:spPr>
          <a:xfrm>
            <a:off x="7687641" y="5718289"/>
            <a:ext cx="1350000" cy="106033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C08FD41B-4404-430D-81A0-67807213215D}"/>
              </a:ext>
            </a:extLst>
          </p:cNvPr>
          <p:cNvGrpSpPr/>
          <p:nvPr/>
        </p:nvGrpSpPr>
        <p:grpSpPr>
          <a:xfrm>
            <a:off x="5648160" y="5161039"/>
            <a:ext cx="3105633" cy="403449"/>
            <a:chOff x="2965201" y="1509040"/>
            <a:chExt cx="2159250" cy="614999"/>
          </a:xfrm>
        </p:grpSpPr>
        <p:sp>
          <p:nvSpPr>
            <p:cNvPr id="84" name="Vývojový diagram: ukončení 83">
              <a:extLst>
                <a:ext uri="{FF2B5EF4-FFF2-40B4-BE49-F238E27FC236}">
                  <a16:creationId xmlns:a16="http://schemas.microsoft.com/office/drawing/2014/main" id="{D672A531-1AFA-4483-BE4E-D143E602FAE2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solidFill>
              <a:srgbClr val="92D05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C4079492-5582-45C8-A53D-3009BBE93EF9}"/>
                </a:ext>
              </a:extLst>
            </p:cNvPr>
            <p:cNvSpPr txBox="1"/>
            <p:nvPr/>
          </p:nvSpPr>
          <p:spPr>
            <a:xfrm>
              <a:off x="3033339" y="1605561"/>
              <a:ext cx="2077051" cy="4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/>
                <a:t>Příručka pro uživatele Open Project</a:t>
              </a:r>
            </a:p>
          </p:txBody>
        </p:sp>
      </p:grpSp>
      <p:grpSp>
        <p:nvGrpSpPr>
          <p:cNvPr id="86" name="Skupina 85">
            <a:extLst>
              <a:ext uri="{FF2B5EF4-FFF2-40B4-BE49-F238E27FC236}">
                <a16:creationId xmlns:a16="http://schemas.microsoft.com/office/drawing/2014/main" id="{BC7A9F62-AE31-493C-A132-2E84F7D02BF8}"/>
              </a:ext>
            </a:extLst>
          </p:cNvPr>
          <p:cNvGrpSpPr/>
          <p:nvPr/>
        </p:nvGrpSpPr>
        <p:grpSpPr>
          <a:xfrm>
            <a:off x="5663967" y="5648421"/>
            <a:ext cx="3105633" cy="403449"/>
            <a:chOff x="2965201" y="1509040"/>
            <a:chExt cx="2159250" cy="614999"/>
          </a:xfrm>
          <a:solidFill>
            <a:srgbClr val="FFC000"/>
          </a:solidFill>
        </p:grpSpPr>
        <p:sp>
          <p:nvSpPr>
            <p:cNvPr id="87" name="Vývojový diagram: ukončení 86">
              <a:extLst>
                <a:ext uri="{FF2B5EF4-FFF2-40B4-BE49-F238E27FC236}">
                  <a16:creationId xmlns:a16="http://schemas.microsoft.com/office/drawing/2014/main" id="{7A5E8264-D0F5-4552-ABB6-E952BDCF37DE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AE6A568D-26E8-4BC7-9097-AE11071593A2}"/>
                </a:ext>
              </a:extLst>
            </p:cNvPr>
            <p:cNvSpPr txBox="1"/>
            <p:nvPr/>
          </p:nvSpPr>
          <p:spPr>
            <a:xfrm>
              <a:off x="3076575" y="1631874"/>
              <a:ext cx="1914525" cy="4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/>
                <a:t>Obecně závazná směrnice PŘ</a:t>
              </a:r>
            </a:p>
          </p:txBody>
        </p:sp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EAA08384-25F6-4997-8FEF-B385779746C9}"/>
              </a:ext>
            </a:extLst>
          </p:cNvPr>
          <p:cNvGrpSpPr/>
          <p:nvPr/>
        </p:nvGrpSpPr>
        <p:grpSpPr>
          <a:xfrm>
            <a:off x="5648160" y="6132451"/>
            <a:ext cx="3105633" cy="403449"/>
            <a:chOff x="2965201" y="1509040"/>
            <a:chExt cx="2159250" cy="614999"/>
          </a:xfrm>
          <a:noFill/>
        </p:grpSpPr>
        <p:sp>
          <p:nvSpPr>
            <p:cNvPr id="90" name="Vývojový diagram: ukončení 89">
              <a:extLst>
                <a:ext uri="{FF2B5EF4-FFF2-40B4-BE49-F238E27FC236}">
                  <a16:creationId xmlns:a16="http://schemas.microsoft.com/office/drawing/2014/main" id="{8DA6FD8B-DD9E-4729-B541-4F890EEAB7AF}"/>
                </a:ext>
              </a:extLst>
            </p:cNvPr>
            <p:cNvSpPr/>
            <p:nvPr/>
          </p:nvSpPr>
          <p:spPr>
            <a:xfrm>
              <a:off x="2965201" y="1509040"/>
              <a:ext cx="2159250" cy="614999"/>
            </a:xfrm>
            <a:prstGeom prst="flowChartTerminator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CB46AB1B-C9D3-49D2-9180-227C426E7EE5}"/>
                </a:ext>
              </a:extLst>
            </p:cNvPr>
            <p:cNvSpPr txBox="1"/>
            <p:nvPr/>
          </p:nvSpPr>
          <p:spPr>
            <a:xfrm>
              <a:off x="3076575" y="1631874"/>
              <a:ext cx="1984704" cy="4691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1400"/>
                <a:t>Založení PMO </a:t>
              </a:r>
            </a:p>
          </p:txBody>
        </p:sp>
      </p:grpSp>
      <p:cxnSp>
        <p:nvCxnSpPr>
          <p:cNvPr id="92" name="Spojnice: zakřivená 91">
            <a:extLst>
              <a:ext uri="{FF2B5EF4-FFF2-40B4-BE49-F238E27FC236}">
                <a16:creationId xmlns:a16="http://schemas.microsoft.com/office/drawing/2014/main" id="{74EB5011-3D27-40C2-B4C3-46F65D460CA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265862" y="5818585"/>
            <a:ext cx="382298" cy="51559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pojnice: zakřivená 92">
            <a:extLst>
              <a:ext uri="{FF2B5EF4-FFF2-40B4-BE49-F238E27FC236}">
                <a16:creationId xmlns:a16="http://schemas.microsoft.com/office/drawing/2014/main" id="{FC10B272-787E-43F9-B82E-6A56007A0E3A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5265862" y="5818585"/>
            <a:ext cx="398105" cy="3156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pojnice: zakřivená 93">
            <a:extLst>
              <a:ext uri="{FF2B5EF4-FFF2-40B4-BE49-F238E27FC236}">
                <a16:creationId xmlns:a16="http://schemas.microsoft.com/office/drawing/2014/main" id="{295F61D7-600C-4387-8F42-902EE9A997B2}"/>
              </a:ext>
            </a:extLst>
          </p:cNvPr>
          <p:cNvCxnSpPr>
            <a:cxnSpLocks/>
          </p:cNvCxnSpPr>
          <p:nvPr/>
        </p:nvCxnSpPr>
        <p:spPr>
          <a:xfrm flipV="1">
            <a:off x="5265862" y="5352853"/>
            <a:ext cx="371950" cy="465732"/>
          </a:xfrm>
          <a:prstGeom prst="curvedConnector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D61006-20D3-4475-84FE-B1026AA969EB}"/>
              </a:ext>
            </a:extLst>
          </p:cNvPr>
          <p:cNvSpPr txBox="1"/>
          <p:nvPr/>
        </p:nvSpPr>
        <p:spPr>
          <a:xfrm>
            <a:off x="471627" y="1301594"/>
            <a:ext cx="234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Dokončeno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65940398-2F16-4B02-906B-3273C3C68074}"/>
              </a:ext>
            </a:extLst>
          </p:cNvPr>
          <p:cNvSpPr txBox="1"/>
          <p:nvPr/>
        </p:nvSpPr>
        <p:spPr>
          <a:xfrm>
            <a:off x="485520" y="1708202"/>
            <a:ext cx="234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Probíhá</a:t>
            </a:r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D956ACB7-92D3-4800-9096-5AFD5EA77C8F}"/>
              </a:ext>
            </a:extLst>
          </p:cNvPr>
          <p:cNvSpPr/>
          <p:nvPr/>
        </p:nvSpPr>
        <p:spPr>
          <a:xfrm>
            <a:off x="235197" y="2135233"/>
            <a:ext cx="234825" cy="23482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FB09544E-EA5D-42A3-82F8-BC6E38BFD869}"/>
              </a:ext>
            </a:extLst>
          </p:cNvPr>
          <p:cNvSpPr/>
          <p:nvPr/>
        </p:nvSpPr>
        <p:spPr>
          <a:xfrm>
            <a:off x="234888" y="1339751"/>
            <a:ext cx="234825" cy="234825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451E94BB-333A-4BEF-AF84-52369E8F4EE4}"/>
              </a:ext>
            </a:extLst>
          </p:cNvPr>
          <p:cNvSpPr/>
          <p:nvPr/>
        </p:nvSpPr>
        <p:spPr>
          <a:xfrm>
            <a:off x="234888" y="1747171"/>
            <a:ext cx="234825" cy="234825"/>
          </a:xfrm>
          <a:prstGeom prst="ellipse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F6ADA3D0-0215-484A-BA23-1B5341BDE9D6}"/>
              </a:ext>
            </a:extLst>
          </p:cNvPr>
          <p:cNvSpPr txBox="1"/>
          <p:nvPr/>
        </p:nvSpPr>
        <p:spPr>
          <a:xfrm>
            <a:off x="485520" y="2098756"/>
            <a:ext cx="234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Nezahájeno</a:t>
            </a:r>
          </a:p>
        </p:txBody>
      </p:sp>
    </p:spTree>
    <p:extLst>
      <p:ext uri="{BB962C8B-B14F-4D97-AF65-F5344CB8AC3E}">
        <p14:creationId xmlns:p14="http://schemas.microsoft.com/office/powerpoint/2010/main" val="184008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891" y="-3213"/>
            <a:ext cx="8373934" cy="1248729"/>
          </a:xfrm>
        </p:spPr>
        <p:txBody>
          <a:bodyPr>
            <a:noAutofit/>
          </a:bodyPr>
          <a:lstStyle/>
          <a:p>
            <a:r>
              <a:rPr lang="cs-CZ" sz="3000" dirty="0">
                <a:latin typeface="Arial"/>
                <a:cs typeface="Arial"/>
              </a:rPr>
              <a:t>Projekty vedené v Open Project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124" y="903998"/>
            <a:ext cx="8471497" cy="4689016"/>
          </a:xfrm>
        </p:spPr>
        <p:txBody>
          <a:bodyPr vert="horz" lIns="0" tIns="0" rIns="0" bIns="0" rtlCol="0" anchor="t">
            <a:noAutofit/>
          </a:bodyPr>
          <a:lstStyle/>
          <a:p>
            <a:pPr marL="685165" lvl="1" indent="0">
              <a:lnSpc>
                <a:spcPct val="150000"/>
              </a:lnSpc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1800" b="1" dirty="0"/>
              <a:t>Zadání pilotních projektů do OP </a:t>
            </a:r>
            <a:endParaRPr lang="cs-CZ" sz="1800" b="1" dirty="0">
              <a:cs typeface="Arial"/>
            </a:endParaRPr>
          </a:p>
          <a:p>
            <a:pPr marL="685165" lvl="1" indent="0">
              <a:lnSpc>
                <a:spcPct val="150000"/>
              </a:lnSpc>
              <a:buNone/>
            </a:pPr>
            <a:r>
              <a:rPr lang="cs-CZ" sz="1100" b="1" dirty="0">
                <a:solidFill>
                  <a:schemeClr val="tx1"/>
                </a:solidFill>
              </a:rPr>
              <a:t>1. Velké dopravní stavby </a:t>
            </a:r>
            <a:r>
              <a:rPr lang="cs-CZ" sz="1100" dirty="0">
                <a:solidFill>
                  <a:schemeClr val="tx1"/>
                </a:solidFill>
              </a:rPr>
              <a:t>(</a:t>
            </a:r>
            <a:r>
              <a:rPr lang="cs-CZ" sz="1100" b="1" dirty="0">
                <a:solidFill>
                  <a:srgbClr val="00B331"/>
                </a:solidFill>
              </a:rPr>
              <a:t>D 0 – 511</a:t>
            </a:r>
            <a:r>
              <a:rPr lang="cs-CZ" sz="1100" dirty="0">
                <a:solidFill>
                  <a:schemeClr val="tx1"/>
                </a:solidFill>
              </a:rPr>
              <a:t>, </a:t>
            </a:r>
            <a:r>
              <a:rPr lang="cs-CZ" sz="1100" b="1" dirty="0">
                <a:solidFill>
                  <a:srgbClr val="00B331"/>
                </a:solidFill>
              </a:rPr>
              <a:t>D 0- 518 a 519</a:t>
            </a:r>
            <a:r>
              <a:rPr lang="cs-CZ" sz="1100" dirty="0">
                <a:solidFill>
                  <a:schemeClr val="tx1"/>
                </a:solidFill>
              </a:rPr>
              <a:t>, </a:t>
            </a:r>
            <a:r>
              <a:rPr lang="cs-CZ" sz="1100" b="1" dirty="0">
                <a:solidFill>
                  <a:srgbClr val="00B331"/>
                </a:solidFill>
              </a:rPr>
              <a:t>D 0 - 520</a:t>
            </a:r>
            <a:r>
              <a:rPr lang="cs-CZ" sz="1100" dirty="0">
                <a:solidFill>
                  <a:schemeClr val="tx1"/>
                </a:solidFill>
              </a:rPr>
              <a:t>, </a:t>
            </a:r>
            <a:r>
              <a:rPr lang="cs-CZ" sz="1100" b="1" dirty="0">
                <a:solidFill>
                  <a:srgbClr val="FFC000"/>
                </a:solidFill>
              </a:rPr>
              <a:t>MO</a:t>
            </a:r>
            <a:r>
              <a:rPr lang="cs-CZ" sz="1100" dirty="0">
                <a:solidFill>
                  <a:schemeClr val="tx1"/>
                </a:solidFill>
              </a:rPr>
              <a:t>, Metro D, </a:t>
            </a:r>
            <a:r>
              <a:rPr lang="cs-CZ" sz="1100" b="1" dirty="0">
                <a:solidFill>
                  <a:srgbClr val="FFC000"/>
                </a:solidFill>
              </a:rPr>
              <a:t>železnice na letiště</a:t>
            </a:r>
            <a:r>
              <a:rPr lang="cs-CZ" sz="1100" dirty="0">
                <a:solidFill>
                  <a:schemeClr val="tx1"/>
                </a:solidFill>
              </a:rPr>
              <a:t>, průmyslový okruh)</a:t>
            </a:r>
            <a:endParaRPr lang="cs-CZ" sz="1100" dirty="0">
              <a:solidFill>
                <a:schemeClr val="tx1"/>
              </a:solidFill>
              <a:cs typeface="Arial"/>
            </a:endParaRPr>
          </a:p>
          <a:p>
            <a:pPr marL="685165" lvl="1" indent="0">
              <a:lnSpc>
                <a:spcPct val="150000"/>
              </a:lnSpc>
              <a:buNone/>
            </a:pPr>
            <a:r>
              <a:rPr lang="cs-CZ" sz="1100" b="1" dirty="0">
                <a:solidFill>
                  <a:schemeClr val="tx1"/>
                </a:solidFill>
              </a:rPr>
              <a:t>2. Opravy mostů </a:t>
            </a:r>
            <a:r>
              <a:rPr lang="cs-CZ" sz="1100" dirty="0">
                <a:solidFill>
                  <a:schemeClr val="tx1"/>
                </a:solidFill>
              </a:rPr>
              <a:t>(Hol. – Karlín, Trojská lávka, Dvorecký, Barrandovský, Hlávkův, Jiráskův, Libeňský, Palackého most)</a:t>
            </a:r>
            <a:endParaRPr lang="cs-CZ" sz="1100" dirty="0">
              <a:solidFill>
                <a:schemeClr val="tx1"/>
              </a:solidFill>
              <a:cs typeface="Arial"/>
            </a:endParaRPr>
          </a:p>
          <a:p>
            <a:pPr marL="685165" lvl="1" indent="0">
              <a:lnSpc>
                <a:spcPct val="150000"/>
              </a:lnSpc>
              <a:buNone/>
            </a:pPr>
            <a:r>
              <a:rPr lang="cs-CZ" sz="1100" b="1" dirty="0">
                <a:solidFill>
                  <a:schemeClr val="tx1"/>
                </a:solidFill>
              </a:rPr>
              <a:t>3. Postup odemykání brownfieldů </a:t>
            </a:r>
            <a:r>
              <a:rPr lang="cs-CZ" sz="1100" dirty="0">
                <a:solidFill>
                  <a:schemeClr val="tx1"/>
                </a:solidFill>
              </a:rPr>
              <a:t>(Bubny, Nové dvory, </a:t>
            </a:r>
            <a:r>
              <a:rPr lang="cs-CZ" sz="1100" b="1" dirty="0">
                <a:solidFill>
                  <a:srgbClr val="00B331"/>
                </a:solidFill>
              </a:rPr>
              <a:t>Nákladové nádraží Žižkov</a:t>
            </a:r>
            <a:r>
              <a:rPr lang="cs-CZ" sz="1100" dirty="0">
                <a:solidFill>
                  <a:schemeClr val="tx1"/>
                </a:solidFill>
              </a:rPr>
              <a:t>, Palmovka, </a:t>
            </a:r>
            <a:r>
              <a:rPr lang="cs-CZ" sz="1100" b="1" dirty="0">
                <a:solidFill>
                  <a:srgbClr val="FFC000"/>
                </a:solidFill>
              </a:rPr>
              <a:t>Budějovická</a:t>
            </a:r>
            <a:r>
              <a:rPr lang="cs-CZ" sz="1100" dirty="0">
                <a:solidFill>
                  <a:schemeClr val="tx1"/>
                </a:solidFill>
              </a:rPr>
              <a:t>, </a:t>
            </a:r>
            <a:r>
              <a:rPr lang="cs-CZ" sz="1100" b="1" dirty="0">
                <a:solidFill>
                  <a:srgbClr val="FFC000"/>
                </a:solidFill>
              </a:rPr>
              <a:t>Koncertní sál</a:t>
            </a:r>
            <a:r>
              <a:rPr lang="cs-CZ" sz="1100" dirty="0">
                <a:solidFill>
                  <a:schemeClr val="tx1"/>
                </a:solidFill>
              </a:rPr>
              <a:t>)</a:t>
            </a:r>
            <a:endParaRPr lang="cs-CZ" sz="1100" dirty="0">
              <a:solidFill>
                <a:schemeClr val="tx1"/>
              </a:solidFill>
              <a:cs typeface="Arial"/>
            </a:endParaRPr>
          </a:p>
          <a:p>
            <a:pPr marL="685165" lvl="1" indent="0">
              <a:lnSpc>
                <a:spcPct val="150000"/>
              </a:lnSpc>
              <a:buNone/>
            </a:pPr>
            <a:r>
              <a:rPr lang="cs-CZ" sz="1100" b="1" dirty="0">
                <a:solidFill>
                  <a:srgbClr val="000000"/>
                </a:solidFill>
                <a:latin typeface="Arial"/>
              </a:rPr>
              <a:t>4. Projekty digitalizace</a:t>
            </a:r>
            <a:r>
              <a:rPr lang="cs-CZ" sz="1100" dirty="0">
                <a:solidFill>
                  <a:srgbClr val="000000"/>
                </a:solidFill>
                <a:latin typeface="Arial"/>
              </a:rPr>
              <a:t> (z 41 projektů je </a:t>
            </a:r>
            <a:r>
              <a:rPr lang="cs-CZ" sz="1100" b="1" dirty="0">
                <a:solidFill>
                  <a:srgbClr val="00B331"/>
                </a:solidFill>
              </a:rPr>
              <a:t>23 Done</a:t>
            </a:r>
            <a:r>
              <a:rPr lang="cs-CZ" sz="1100" dirty="0">
                <a:solidFill>
                  <a:srgbClr val="000000"/>
                </a:solidFill>
                <a:latin typeface="Arial"/>
              </a:rPr>
              <a:t>, </a:t>
            </a:r>
            <a:r>
              <a:rPr lang="cs-CZ" sz="1100" b="1" dirty="0">
                <a:solidFill>
                  <a:srgbClr val="FFC000"/>
                </a:solidFill>
              </a:rPr>
              <a:t>13 In </a:t>
            </a:r>
            <a:r>
              <a:rPr lang="cs-CZ" sz="1100" b="1" dirty="0" err="1">
                <a:solidFill>
                  <a:srgbClr val="FFC000"/>
                </a:solidFill>
              </a:rPr>
              <a:t>progress</a:t>
            </a:r>
            <a:r>
              <a:rPr lang="cs-CZ" sz="1100" dirty="0">
                <a:solidFill>
                  <a:srgbClr val="000000"/>
                </a:solidFill>
                <a:latin typeface="Arial"/>
              </a:rPr>
              <a:t>, 5 </a:t>
            </a:r>
            <a:r>
              <a:rPr lang="cs-CZ" sz="1100" dirty="0" err="1">
                <a:solidFill>
                  <a:srgbClr val="000000"/>
                </a:solidFill>
                <a:latin typeface="Arial"/>
              </a:rPr>
              <a:t>Planed</a:t>
            </a:r>
            <a:r>
              <a:rPr lang="cs-CZ" sz="1100" dirty="0">
                <a:solidFill>
                  <a:srgbClr val="000000"/>
                </a:solidFill>
                <a:latin typeface="Arial"/>
              </a:rPr>
              <a:t>) </a:t>
            </a:r>
            <a:br>
              <a:rPr lang="cs-CZ" sz="1100" dirty="0">
                <a:latin typeface="Arial"/>
              </a:rPr>
            </a:br>
            <a:r>
              <a:rPr lang="cs-CZ" sz="1100" dirty="0">
                <a:solidFill>
                  <a:srgbClr val="000000"/>
                </a:solidFill>
                <a:latin typeface="Arial"/>
              </a:rPr>
              <a:t>Plnění do 28.2.2021</a:t>
            </a:r>
            <a:endParaRPr lang="cs-CZ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56615" lvl="1" indent="-171450">
              <a:lnSpc>
                <a:spcPct val="150000"/>
              </a:lnSpc>
              <a:buFontTx/>
              <a:buChar char="-"/>
            </a:pPr>
            <a:endParaRPr lang="cs-CZ" sz="800" dirty="0">
              <a:solidFill>
                <a:schemeClr val="tx1"/>
              </a:solidFill>
              <a:cs typeface="Arial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Zadání klíčových projektů do OP</a:t>
            </a:r>
            <a:endParaRPr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13765" lvl="1" indent="-22860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cs-CZ" sz="1100" b="1" dirty="0">
                <a:solidFill>
                  <a:schemeClr val="tx1"/>
                </a:solidFill>
                <a:latin typeface="Arial"/>
              </a:rPr>
              <a:t>Klíčové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projekty </a:t>
            </a:r>
            <a:r>
              <a:rPr kumimoji="0" lang="cs-CZ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primárně ty, nad kterými má být projektový dohled budou zveřejněny pro veřejnost (marketingově zajímavé).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Maximálně 80 projektů</a:t>
            </a:r>
            <a:r>
              <a:rPr lang="cs-CZ" sz="1100" b="1" dirty="0">
                <a:solidFill>
                  <a:srgbClr val="000000"/>
                </a:solidFill>
                <a:latin typeface="Arial"/>
              </a:rPr>
              <a:t> (vše výše uvedené + projekty DPP, TSK, IPR, OICT…)</a:t>
            </a:r>
            <a:endParaRPr lang="cs-CZ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13765" marR="0" lvl="1" indent="-22860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cs-CZ" sz="1100" b="1" dirty="0">
                <a:solidFill>
                  <a:schemeClr val="tx1"/>
                </a:solidFill>
                <a:latin typeface="Arial"/>
              </a:rPr>
              <a:t>Je potřeba zajistit mandát pro vyžadování dat a reportingu od městských společností </a:t>
            </a:r>
            <a:r>
              <a:rPr lang="cs-CZ" sz="1100" dirty="0">
                <a:solidFill>
                  <a:schemeClr val="tx1"/>
                </a:solidFill>
                <a:latin typeface="Arial"/>
              </a:rPr>
              <a:t>– většinu klíčových projektů realizuje DPP, TSK, IPR.</a:t>
            </a:r>
            <a:endParaRPr lang="cs-CZ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165" lvl="1" indent="0">
              <a:lnSpc>
                <a:spcPct val="150000"/>
              </a:lnSpc>
              <a:buNone/>
              <a:defRPr/>
            </a:pPr>
            <a:r>
              <a:rPr lang="cs-CZ" sz="1100" dirty="0">
                <a:solidFill>
                  <a:srgbClr val="000000"/>
                </a:solidFill>
              </a:rPr>
              <a:t>Plnění do 31.5.2021</a:t>
            </a:r>
            <a:endParaRPr lang="cs-CZ" sz="1100" dirty="0">
              <a:solidFill>
                <a:srgbClr val="000000"/>
              </a:solidFill>
              <a:cs typeface="Arial"/>
            </a:endParaRPr>
          </a:p>
          <a:p>
            <a:pPr marL="685165" marR="0" lvl="1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4350" marR="0" lvl="0" indent="-514350" algn="l" defTabSz="914377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Rollout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 veškeré projekty MHMP</a:t>
            </a:r>
          </a:p>
          <a:p>
            <a:pPr marL="685165" lvl="1" indent="0">
              <a:lnSpc>
                <a:spcPct val="150000"/>
              </a:lnSpc>
              <a:buNone/>
              <a:defRPr/>
            </a:pPr>
            <a:r>
              <a:rPr lang="cs-CZ" sz="1100" dirty="0">
                <a:solidFill>
                  <a:srgbClr val="000000"/>
                </a:solidFill>
                <a:latin typeface="Arial"/>
              </a:rPr>
              <a:t>1. Postup bude potvrzen i s ředitelem MHMP</a:t>
            </a:r>
            <a:endParaRPr lang="cs-CZ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85165" marR="0" lvl="1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83615" lvl="1" indent="-514350">
              <a:buFont typeface="+mj-lt"/>
              <a:buAutoNum type="arabicPeriod"/>
              <a:defRPr/>
            </a:pPr>
            <a:endParaRPr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lvl="1" indent="0">
              <a:buNone/>
            </a:pPr>
            <a:endParaRPr lang="cs-CZ" sz="2800" b="1" dirty="0">
              <a:cs typeface="Arial"/>
            </a:endParaRPr>
          </a:p>
          <a:p>
            <a:pPr marL="514350" lvl="1" indent="-514350">
              <a:buFont typeface="+mj-lt"/>
              <a:buAutoNum type="arabicPeriod" startAt="3"/>
            </a:pPr>
            <a:endParaRPr lang="cs-CZ" sz="1800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4168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4875" y="4073025"/>
            <a:ext cx="6087600" cy="76007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/>
                <a:cs typeface="Arial"/>
              </a:rPr>
              <a:t>Open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70238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FD876BC82044A9FBDB7CCAE3FFDC2" ma:contentTypeVersion="2" ma:contentTypeDescription="Create a new document." ma:contentTypeScope="" ma:versionID="5b710d10d6bbaed3f7cbd929a4fc4219">
  <xsd:schema xmlns:xsd="http://www.w3.org/2001/XMLSchema" xmlns:xs="http://www.w3.org/2001/XMLSchema" xmlns:p="http://schemas.microsoft.com/office/2006/metadata/properties" xmlns:ns2="75217288-e46c-4f22-b4c0-0c9a3e4a58ab" targetNamespace="http://schemas.microsoft.com/office/2006/metadata/properties" ma:root="true" ma:fieldsID="384570ff4ab4a32e48d1180d59b273a8" ns2:_="">
    <xsd:import namespace="75217288-e46c-4f22-b4c0-0c9a3e4a58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17288-e46c-4f22-b4c0-0c9a3e4a5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FA32C3-1106-4E26-9434-63279C351A42}">
  <ds:schemaRefs>
    <ds:schemaRef ds:uri="75217288-e46c-4f22-b4c0-0c9a3e4a58a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ABEFF5-0C55-4584-9F63-CAD3FDED4A75}">
  <ds:schemaRefs>
    <ds:schemaRef ds:uri="75217288-e46c-4f22-b4c0-0c9a3e4a58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49F3B4-B7C6-4426-9F55-9134E1201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475</Words>
  <Application>Microsoft Office PowerPoint</Application>
  <PresentationFormat>On-screen Show (4:3)</PresentationFormat>
  <Paragraphs>90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Tmava</vt:lpstr>
      <vt:lpstr>Představení plánu aktivit Odboru projektového řízení</vt:lpstr>
      <vt:lpstr>CÍLE</vt:lpstr>
      <vt:lpstr>Úkoly pro odbor projektového řízení</vt:lpstr>
      <vt:lpstr>ÚKOLY</vt:lpstr>
      <vt:lpstr>Implementace projektového řízení  a  řešení  Open Project</vt:lpstr>
      <vt:lpstr>PowerPoint Presentation</vt:lpstr>
      <vt:lpstr>Product Breakdown Structure</vt:lpstr>
      <vt:lpstr>Projekty vedené v Open Project</vt:lpstr>
      <vt:lpstr>Open Project</vt:lpstr>
      <vt:lpstr>PowerPoint Presentation</vt:lpstr>
      <vt:lpstr>PowerPoint Presentation</vt:lpstr>
      <vt:lpstr>PowerPoint Presentation</vt:lpstr>
      <vt:lpstr>Golemio Dashboard</vt:lpstr>
      <vt:lpstr>PowerPoint Presentation</vt:lpstr>
      <vt:lpstr>PowerPoint Presentation</vt:lpstr>
      <vt:lpstr>PowerPoint Presentation</vt:lpstr>
      <vt:lpstr>Praha Pracuje</vt:lpstr>
      <vt:lpstr>PowerPoint Presentation</vt:lpstr>
      <vt:lpstr>PowerPoint Presentation</vt:lpstr>
      <vt:lpstr>PowerPoint Presentation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Projektové řízení  a OpenProject</dc:title>
  <dc:creator>user1</dc:creator>
  <cp:lastModifiedBy>Žabka Vojtěch (MHMP, PRI)</cp:lastModifiedBy>
  <cp:revision>4</cp:revision>
  <dcterms:created xsi:type="dcterms:W3CDTF">2020-12-04T09:10:26Z</dcterms:created>
  <dcterms:modified xsi:type="dcterms:W3CDTF">2021-02-04T17:20:02Z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0x010100886FD876BC82044A9FBDB7CCAE3FFDC2</vt:lpwstr>
  </property>
</Properties>
</file>