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1" r:id="rId4"/>
    <p:sldId id="284" r:id="rId5"/>
    <p:sldId id="286" r:id="rId6"/>
    <p:sldId id="287" r:id="rId7"/>
    <p:sldId id="297" r:id="rId8"/>
    <p:sldId id="298" r:id="rId9"/>
    <p:sldId id="294" r:id="rId10"/>
    <p:sldId id="296" r:id="rId11"/>
    <p:sldId id="295" r:id="rId12"/>
    <p:sldId id="258" r:id="rId13"/>
    <p:sldId id="299" r:id="rId14"/>
    <p:sldId id="273" r:id="rId15"/>
    <p:sldId id="289" r:id="rId16"/>
    <p:sldId id="290" r:id="rId17"/>
    <p:sldId id="285" r:id="rId18"/>
    <p:sldId id="291" r:id="rId19"/>
    <p:sldId id="282" r:id="rId20"/>
    <p:sldId id="267" r:id="rId21"/>
    <p:sldId id="283" r:id="rId22"/>
    <p:sldId id="269" r:id="rId23"/>
  </p:sldIdLst>
  <p:sldSz cx="15125700" cy="10693400"/>
  <p:notesSz cx="10693400" cy="15125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076"/>
    <a:srgbClr val="1A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5"/>
    <p:restoredTop sz="87422"/>
  </p:normalViewPr>
  <p:slideViewPr>
    <p:cSldViewPr>
      <p:cViewPr varScale="1">
        <p:scale>
          <a:sx n="58" d="100"/>
          <a:sy n="58" d="100"/>
        </p:scale>
        <p:origin x="816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634031" cy="758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057125" y="1"/>
            <a:ext cx="4634031" cy="758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7E67-FBF0-B54D-91D2-5BA6FD2F3066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738313" y="1890713"/>
            <a:ext cx="7216775" cy="510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69565" y="7279917"/>
            <a:ext cx="8554271" cy="595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4366721"/>
            <a:ext cx="4634031" cy="758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057125" y="14366721"/>
            <a:ext cx="4634031" cy="758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BD39-CC22-F64A-BDE9-84E9945CE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15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2BD39-CC22-F64A-BDE9-84E9945CE1D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8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2BD39-CC22-F64A-BDE9-84E9945CE1D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2BD39-CC22-F64A-BDE9-84E9945CE1D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bac Sans"/>
                <a:cs typeface="Tabac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bac Sans"/>
                <a:cs typeface="Tabac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53655" y="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bac Sans"/>
                <a:cs typeface="Tabac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2453" y="1243700"/>
            <a:ext cx="368079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abac Sans"/>
                <a:cs typeface="Tabac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249" y="4722977"/>
            <a:ext cx="13969200" cy="501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65391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60005" y="10692003"/>
                </a:lnTo>
                <a:lnTo>
                  <a:pt x="756000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11162" y="10135103"/>
            <a:ext cx="3601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B7A076"/>
                </a:solidFill>
                <a:latin typeface="Calibri"/>
                <a:cs typeface="Calibri"/>
              </a:rPr>
              <a:t>© </a:t>
            </a:r>
            <a:r>
              <a:rPr sz="1000" spc="45" dirty="0">
                <a:solidFill>
                  <a:srgbClr val="B7A076"/>
                </a:solidFill>
                <a:latin typeface="Calibri"/>
                <a:cs typeface="Calibri"/>
              </a:rPr>
              <a:t>Prague </a:t>
            </a:r>
            <a:r>
              <a:rPr sz="1000" spc="50" dirty="0">
                <a:solidFill>
                  <a:srgbClr val="B7A076"/>
                </a:solidFill>
                <a:latin typeface="Calibri"/>
                <a:cs typeface="Calibri"/>
              </a:rPr>
              <a:t>City </a:t>
            </a:r>
            <a:r>
              <a:rPr sz="1000" spc="35" dirty="0">
                <a:solidFill>
                  <a:srgbClr val="B7A076"/>
                </a:solidFill>
                <a:latin typeface="Calibri"/>
                <a:cs typeface="Calibri"/>
              </a:rPr>
              <a:t>Tourism, </a:t>
            </a:r>
            <a:r>
              <a:rPr lang="cs-CZ" sz="1000" spc="40" dirty="0">
                <a:solidFill>
                  <a:srgbClr val="B7A076"/>
                </a:solidFill>
                <a:latin typeface="Calibri"/>
                <a:cs typeface="Calibri"/>
              </a:rPr>
              <a:t>březen</a:t>
            </a:r>
            <a:r>
              <a:rPr sz="1000" spc="40" dirty="0">
                <a:solidFill>
                  <a:srgbClr val="B7A076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B7A076"/>
                </a:solidFill>
                <a:latin typeface="Calibri"/>
                <a:cs typeface="Calibri"/>
              </a:rPr>
              <a:t>202</a:t>
            </a:r>
            <a:r>
              <a:rPr lang="cs-CZ" sz="1000" spc="45" dirty="0">
                <a:solidFill>
                  <a:srgbClr val="B7A076"/>
                </a:solidFill>
                <a:latin typeface="Calibri"/>
                <a:cs typeface="Calibri"/>
              </a:rPr>
              <a:t>1</a:t>
            </a:r>
            <a:r>
              <a:rPr sz="1000" spc="45" dirty="0">
                <a:solidFill>
                  <a:srgbClr val="B7A076"/>
                </a:solidFill>
                <a:latin typeface="Calibri"/>
                <a:cs typeface="Calibri"/>
              </a:rPr>
              <a:t>, </a:t>
            </a:r>
            <a:r>
              <a:rPr sz="1000" spc="50" dirty="0">
                <a:solidFill>
                  <a:srgbClr val="B7A076"/>
                </a:solidFill>
                <a:latin typeface="Calibri"/>
                <a:cs typeface="Calibri"/>
              </a:rPr>
              <a:t>všechna </a:t>
            </a:r>
            <a:r>
              <a:rPr sz="1000" spc="40" dirty="0">
                <a:solidFill>
                  <a:srgbClr val="B7A076"/>
                </a:solidFill>
                <a:latin typeface="Calibri"/>
                <a:cs typeface="Calibri"/>
              </a:rPr>
              <a:t>práva</a:t>
            </a:r>
            <a:r>
              <a:rPr sz="1000" spc="-50" dirty="0">
                <a:solidFill>
                  <a:srgbClr val="B7A076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B7A076"/>
                </a:solidFill>
                <a:latin typeface="Calibri"/>
                <a:cs typeface="Calibri"/>
              </a:rPr>
              <a:t>vyhrazena.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2382" y="2467383"/>
            <a:ext cx="6939280" cy="479618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 algn="ctr">
              <a:lnSpc>
                <a:spcPts val="9000"/>
              </a:lnSpc>
              <a:spcBef>
                <a:spcPts val="1400"/>
              </a:spcBef>
              <a:tabLst>
                <a:tab pos="1539875" algn="l"/>
              </a:tabLst>
            </a:pPr>
            <a:r>
              <a:rPr lang="cs-CZ" sz="8500" dirty="0">
                <a:solidFill>
                  <a:srgbClr val="FFFFFF"/>
                </a:solidFill>
                <a:latin typeface="Tabac G1"/>
                <a:cs typeface="Tabac G1"/>
              </a:rPr>
              <a:t>Příprava na  restart cestovního ruchu</a:t>
            </a:r>
            <a:endParaRPr sz="8500" dirty="0">
              <a:latin typeface="Tabac G1"/>
              <a:cs typeface="Tabac G1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27359" y="1275410"/>
            <a:ext cx="825500" cy="712470"/>
          </a:xfrm>
          <a:custGeom>
            <a:avLst/>
            <a:gdLst/>
            <a:ahLst/>
            <a:cxnLst/>
            <a:rect l="l" t="t" r="r" b="b"/>
            <a:pathLst>
              <a:path w="825500" h="712469">
                <a:moveTo>
                  <a:pt x="825347" y="711885"/>
                </a:moveTo>
                <a:lnTo>
                  <a:pt x="0" y="711885"/>
                </a:lnTo>
                <a:lnTo>
                  <a:pt x="0" y="0"/>
                </a:lnTo>
                <a:lnTo>
                  <a:pt x="825347" y="0"/>
                </a:lnTo>
                <a:lnTo>
                  <a:pt x="825347" y="711885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22053" y="919358"/>
            <a:ext cx="236220" cy="118745"/>
          </a:xfrm>
          <a:custGeom>
            <a:avLst/>
            <a:gdLst/>
            <a:ahLst/>
            <a:cxnLst/>
            <a:rect l="l" t="t" r="r" b="b"/>
            <a:pathLst>
              <a:path w="236220" h="118744">
                <a:moveTo>
                  <a:pt x="0" y="118643"/>
                </a:moveTo>
                <a:lnTo>
                  <a:pt x="9266" y="72491"/>
                </a:lnTo>
                <a:lnTo>
                  <a:pt x="34536" y="34775"/>
                </a:lnTo>
                <a:lnTo>
                  <a:pt x="72014" y="9333"/>
                </a:lnTo>
                <a:lnTo>
                  <a:pt x="117906" y="0"/>
                </a:lnTo>
                <a:lnTo>
                  <a:pt x="163813" y="9333"/>
                </a:lnTo>
                <a:lnTo>
                  <a:pt x="201299" y="34775"/>
                </a:lnTo>
                <a:lnTo>
                  <a:pt x="226572" y="72491"/>
                </a:lnTo>
                <a:lnTo>
                  <a:pt x="235839" y="118643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04164" y="682061"/>
            <a:ext cx="471805" cy="237490"/>
          </a:xfrm>
          <a:custGeom>
            <a:avLst/>
            <a:gdLst/>
            <a:ahLst/>
            <a:cxnLst/>
            <a:rect l="l" t="t" r="r" b="b"/>
            <a:pathLst>
              <a:path w="471804" h="237490">
                <a:moveTo>
                  <a:pt x="0" y="237299"/>
                </a:moveTo>
                <a:lnTo>
                  <a:pt x="4791" y="180069"/>
                </a:lnTo>
                <a:lnTo>
                  <a:pt x="18535" y="131111"/>
                </a:lnTo>
                <a:lnTo>
                  <a:pt x="40280" y="90226"/>
                </a:lnTo>
                <a:lnTo>
                  <a:pt x="69080" y="57218"/>
                </a:lnTo>
                <a:lnTo>
                  <a:pt x="103984" y="31889"/>
                </a:lnTo>
                <a:lnTo>
                  <a:pt x="144044" y="14041"/>
                </a:lnTo>
                <a:lnTo>
                  <a:pt x="188312" y="3477"/>
                </a:lnTo>
                <a:lnTo>
                  <a:pt x="235839" y="0"/>
                </a:lnTo>
                <a:lnTo>
                  <a:pt x="283365" y="3477"/>
                </a:lnTo>
                <a:lnTo>
                  <a:pt x="327633" y="14041"/>
                </a:lnTo>
                <a:lnTo>
                  <a:pt x="367693" y="31889"/>
                </a:lnTo>
                <a:lnTo>
                  <a:pt x="402597" y="57218"/>
                </a:lnTo>
                <a:lnTo>
                  <a:pt x="431397" y="90226"/>
                </a:lnTo>
                <a:lnTo>
                  <a:pt x="453142" y="131111"/>
                </a:lnTo>
                <a:lnTo>
                  <a:pt x="466886" y="180069"/>
                </a:lnTo>
                <a:lnTo>
                  <a:pt x="471678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39954" y="860013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59347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22056" y="1038001"/>
            <a:ext cx="236220" cy="237490"/>
          </a:xfrm>
          <a:custGeom>
            <a:avLst/>
            <a:gdLst/>
            <a:ahLst/>
            <a:cxnLst/>
            <a:rect l="l" t="t" r="r" b="b"/>
            <a:pathLst>
              <a:path w="236220" h="237490">
                <a:moveTo>
                  <a:pt x="235839" y="0"/>
                </a:moveTo>
                <a:lnTo>
                  <a:pt x="235839" y="237413"/>
                </a:lnTo>
                <a:lnTo>
                  <a:pt x="0" y="237413"/>
                </a:ln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27359" y="1097292"/>
            <a:ext cx="295275" cy="178435"/>
          </a:xfrm>
          <a:custGeom>
            <a:avLst/>
            <a:gdLst/>
            <a:ahLst/>
            <a:cxnLst/>
            <a:rect l="l" t="t" r="r" b="b"/>
            <a:pathLst>
              <a:path w="295275" h="178434">
                <a:moveTo>
                  <a:pt x="0" y="178117"/>
                </a:moveTo>
                <a:lnTo>
                  <a:pt x="294741" y="178117"/>
                </a:lnTo>
                <a:lnTo>
                  <a:pt x="294741" y="0"/>
                </a:lnTo>
                <a:lnTo>
                  <a:pt x="0" y="0"/>
                </a:lnTo>
                <a:lnTo>
                  <a:pt x="0" y="178117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7902" y="1097292"/>
            <a:ext cx="295275" cy="178435"/>
          </a:xfrm>
          <a:custGeom>
            <a:avLst/>
            <a:gdLst/>
            <a:ahLst/>
            <a:cxnLst/>
            <a:rect l="l" t="t" r="r" b="b"/>
            <a:pathLst>
              <a:path w="295275" h="178434">
                <a:moveTo>
                  <a:pt x="0" y="178117"/>
                </a:moveTo>
                <a:lnTo>
                  <a:pt x="294805" y="178117"/>
                </a:lnTo>
                <a:lnTo>
                  <a:pt x="294805" y="0"/>
                </a:lnTo>
                <a:lnTo>
                  <a:pt x="0" y="0"/>
                </a:lnTo>
                <a:lnTo>
                  <a:pt x="0" y="178117"/>
                </a:lnTo>
                <a:close/>
              </a:path>
            </a:pathLst>
          </a:custGeom>
          <a:ln w="25399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45248" y="919360"/>
            <a:ext cx="59055" cy="178435"/>
          </a:xfrm>
          <a:custGeom>
            <a:avLst/>
            <a:gdLst/>
            <a:ahLst/>
            <a:cxnLst/>
            <a:rect l="l" t="t" r="r" b="b"/>
            <a:pathLst>
              <a:path w="59054" h="178434">
                <a:moveTo>
                  <a:pt x="58915" y="0"/>
                </a:moveTo>
                <a:lnTo>
                  <a:pt x="0" y="17793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75841" y="919360"/>
            <a:ext cx="59055" cy="178435"/>
          </a:xfrm>
          <a:custGeom>
            <a:avLst/>
            <a:gdLst/>
            <a:ahLst/>
            <a:cxnLst/>
            <a:rect l="l" t="t" r="r" b="b"/>
            <a:pathLst>
              <a:path w="59054" h="178434">
                <a:moveTo>
                  <a:pt x="0" y="0"/>
                </a:moveTo>
                <a:lnTo>
                  <a:pt x="58978" y="17793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81078" y="444708"/>
            <a:ext cx="118110" cy="237490"/>
          </a:xfrm>
          <a:custGeom>
            <a:avLst/>
            <a:gdLst/>
            <a:ahLst/>
            <a:cxnLst/>
            <a:rect l="l" t="t" r="r" b="b"/>
            <a:pathLst>
              <a:path w="118109" h="237490">
                <a:moveTo>
                  <a:pt x="117894" y="59347"/>
                </a:moveTo>
                <a:lnTo>
                  <a:pt x="58978" y="0"/>
                </a:lnTo>
                <a:lnTo>
                  <a:pt x="0" y="59347"/>
                </a:lnTo>
                <a:lnTo>
                  <a:pt x="0" y="237350"/>
                </a:lnTo>
                <a:lnTo>
                  <a:pt x="117894" y="237350"/>
                </a:lnTo>
                <a:lnTo>
                  <a:pt x="117894" y="59347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27361" y="1453356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347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63137" y="1275411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793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16869" y="1275411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793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19969" y="1275410"/>
            <a:ext cx="708025" cy="712470"/>
          </a:xfrm>
          <a:custGeom>
            <a:avLst/>
            <a:gdLst/>
            <a:ahLst/>
            <a:cxnLst/>
            <a:rect l="l" t="t" r="r" b="b"/>
            <a:pathLst>
              <a:path w="708025" h="712469">
                <a:moveTo>
                  <a:pt x="0" y="711885"/>
                </a:moveTo>
                <a:lnTo>
                  <a:pt x="707402" y="711885"/>
                </a:lnTo>
                <a:lnTo>
                  <a:pt x="707402" y="0"/>
                </a:lnTo>
                <a:lnTo>
                  <a:pt x="0" y="0"/>
                </a:lnTo>
                <a:lnTo>
                  <a:pt x="0" y="711885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9956" y="1097292"/>
            <a:ext cx="708025" cy="178435"/>
          </a:xfrm>
          <a:custGeom>
            <a:avLst/>
            <a:gdLst/>
            <a:ahLst/>
            <a:cxnLst/>
            <a:rect l="l" t="t" r="r" b="b"/>
            <a:pathLst>
              <a:path w="708025" h="178434">
                <a:moveTo>
                  <a:pt x="707402" y="0"/>
                </a:moveTo>
                <a:lnTo>
                  <a:pt x="0" y="0"/>
                </a:lnTo>
                <a:lnTo>
                  <a:pt x="0" y="178117"/>
                </a:lnTo>
                <a:lnTo>
                  <a:pt x="707402" y="178117"/>
                </a:lnTo>
                <a:lnTo>
                  <a:pt x="707402" y="0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52694" y="1097292"/>
            <a:ext cx="707390" cy="178435"/>
          </a:xfrm>
          <a:custGeom>
            <a:avLst/>
            <a:gdLst/>
            <a:ahLst/>
            <a:cxnLst/>
            <a:rect l="l" t="t" r="r" b="b"/>
            <a:pathLst>
              <a:path w="707390" h="178434">
                <a:moveTo>
                  <a:pt x="707390" y="0"/>
                </a:moveTo>
                <a:lnTo>
                  <a:pt x="0" y="0"/>
                </a:lnTo>
                <a:lnTo>
                  <a:pt x="0" y="178117"/>
                </a:lnTo>
                <a:lnTo>
                  <a:pt x="707390" y="178117"/>
                </a:lnTo>
                <a:lnTo>
                  <a:pt x="707390" y="0"/>
                </a:lnTo>
                <a:close/>
              </a:path>
            </a:pathLst>
          </a:custGeom>
          <a:ln w="25399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27361" y="919402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177952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52648" y="919402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177952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21090" y="1690655"/>
            <a:ext cx="238125" cy="120014"/>
          </a:xfrm>
          <a:custGeom>
            <a:avLst/>
            <a:gdLst/>
            <a:ahLst/>
            <a:cxnLst/>
            <a:rect l="l" t="t" r="r" b="b"/>
            <a:pathLst>
              <a:path w="238125" h="120014">
                <a:moveTo>
                  <a:pt x="0" y="119672"/>
                </a:moveTo>
                <a:lnTo>
                  <a:pt x="18579" y="73096"/>
                </a:lnTo>
                <a:lnTo>
                  <a:pt x="59455" y="35056"/>
                </a:lnTo>
                <a:lnTo>
                  <a:pt x="100330" y="9406"/>
                </a:lnTo>
                <a:lnTo>
                  <a:pt x="118910" y="0"/>
                </a:lnTo>
                <a:lnTo>
                  <a:pt x="187655" y="32016"/>
                </a:lnTo>
                <a:lnTo>
                  <a:pt x="222956" y="55154"/>
                </a:lnTo>
                <a:lnTo>
                  <a:pt x="235962" y="80633"/>
                </a:lnTo>
                <a:lnTo>
                  <a:pt x="237820" y="119672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21090" y="1810328"/>
            <a:ext cx="1270" cy="177165"/>
          </a:xfrm>
          <a:custGeom>
            <a:avLst/>
            <a:gdLst/>
            <a:ahLst/>
            <a:cxnLst/>
            <a:rect l="l" t="t" r="r" b="b"/>
            <a:pathLst>
              <a:path w="1270" h="177164">
                <a:moveTo>
                  <a:pt x="508" y="-12700"/>
                </a:moveTo>
                <a:lnTo>
                  <a:pt x="508" y="189674"/>
                </a:lnTo>
              </a:path>
            </a:pathLst>
          </a:custGeom>
          <a:ln w="26416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57892" y="1810328"/>
            <a:ext cx="1270" cy="177165"/>
          </a:xfrm>
          <a:custGeom>
            <a:avLst/>
            <a:gdLst/>
            <a:ahLst/>
            <a:cxnLst/>
            <a:rect l="l" t="t" r="r" b="b"/>
            <a:pathLst>
              <a:path w="1270" h="177164">
                <a:moveTo>
                  <a:pt x="508" y="-12700"/>
                </a:moveTo>
                <a:lnTo>
                  <a:pt x="508" y="189674"/>
                </a:lnTo>
              </a:path>
            </a:pathLst>
          </a:custGeom>
          <a:ln w="26416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05300" y="177970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296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74706" y="177970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96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05300" y="1567236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-12700" y="20942"/>
                </a:moveTo>
                <a:lnTo>
                  <a:pt x="12700" y="20942"/>
                </a:lnTo>
              </a:path>
            </a:pathLst>
          </a:custGeom>
          <a:ln w="41884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74706" y="1567241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-12700" y="20942"/>
                </a:moveTo>
                <a:lnTo>
                  <a:pt x="12700" y="20942"/>
                </a:lnTo>
              </a:path>
            </a:pathLst>
          </a:custGeom>
          <a:ln w="41884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85853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44330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02880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61372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52706" y="1275410"/>
            <a:ext cx="707390" cy="712470"/>
          </a:xfrm>
          <a:custGeom>
            <a:avLst/>
            <a:gdLst/>
            <a:ahLst/>
            <a:cxnLst/>
            <a:rect l="l" t="t" r="r" b="b"/>
            <a:pathLst>
              <a:path w="707390" h="712469">
                <a:moveTo>
                  <a:pt x="0" y="711885"/>
                </a:moveTo>
                <a:lnTo>
                  <a:pt x="707390" y="711885"/>
                </a:lnTo>
                <a:lnTo>
                  <a:pt x="707390" y="0"/>
                </a:lnTo>
                <a:lnTo>
                  <a:pt x="0" y="0"/>
                </a:lnTo>
                <a:lnTo>
                  <a:pt x="0" y="711885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18638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77129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35605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94097" y="145335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299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5853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44330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02880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61372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18638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77129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35605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94097" y="1868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43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29567" y="860055"/>
            <a:ext cx="0" cy="237490"/>
          </a:xfrm>
          <a:custGeom>
            <a:avLst/>
            <a:gdLst/>
            <a:ahLst/>
            <a:cxnLst/>
            <a:rect l="l" t="t" r="r" b="b"/>
            <a:pathLst>
              <a:path h="237490">
                <a:moveTo>
                  <a:pt x="0" y="237299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929567" y="682054"/>
            <a:ext cx="236220" cy="237490"/>
          </a:xfrm>
          <a:custGeom>
            <a:avLst/>
            <a:gdLst/>
            <a:ahLst/>
            <a:cxnLst/>
            <a:rect l="l" t="t" r="r" b="b"/>
            <a:pathLst>
              <a:path w="236220" h="237490">
                <a:moveTo>
                  <a:pt x="0" y="177952"/>
                </a:moveTo>
                <a:lnTo>
                  <a:pt x="0" y="0"/>
                </a:lnTo>
                <a:lnTo>
                  <a:pt x="50187" y="4396"/>
                </a:lnTo>
                <a:lnTo>
                  <a:pt x="87286" y="15386"/>
                </a:lnTo>
                <a:lnTo>
                  <a:pt x="117844" y="29673"/>
                </a:lnTo>
                <a:lnTo>
                  <a:pt x="148413" y="43960"/>
                </a:lnTo>
                <a:lnTo>
                  <a:pt x="185540" y="54951"/>
                </a:lnTo>
                <a:lnTo>
                  <a:pt x="235775" y="59347"/>
                </a:lnTo>
                <a:lnTo>
                  <a:pt x="235775" y="237299"/>
                </a:lnTo>
                <a:lnTo>
                  <a:pt x="185540" y="232903"/>
                </a:lnTo>
                <a:lnTo>
                  <a:pt x="148413" y="221913"/>
                </a:lnTo>
                <a:lnTo>
                  <a:pt x="117844" y="207625"/>
                </a:lnTo>
                <a:lnTo>
                  <a:pt x="87286" y="193338"/>
                </a:lnTo>
                <a:lnTo>
                  <a:pt x="50187" y="182348"/>
                </a:lnTo>
                <a:lnTo>
                  <a:pt x="0" y="177952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50500" y="860055"/>
            <a:ext cx="0" cy="237490"/>
          </a:xfrm>
          <a:custGeom>
            <a:avLst/>
            <a:gdLst/>
            <a:ahLst/>
            <a:cxnLst/>
            <a:rect l="l" t="t" r="r" b="b"/>
            <a:pathLst>
              <a:path h="237490">
                <a:moveTo>
                  <a:pt x="0" y="237299"/>
                </a:moveTo>
                <a:lnTo>
                  <a:pt x="0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14724" y="682054"/>
            <a:ext cx="236220" cy="237490"/>
          </a:xfrm>
          <a:custGeom>
            <a:avLst/>
            <a:gdLst/>
            <a:ahLst/>
            <a:cxnLst/>
            <a:rect l="l" t="t" r="r" b="b"/>
            <a:pathLst>
              <a:path w="236220" h="237490">
                <a:moveTo>
                  <a:pt x="235775" y="177952"/>
                </a:moveTo>
                <a:lnTo>
                  <a:pt x="235775" y="0"/>
                </a:lnTo>
                <a:lnTo>
                  <a:pt x="185566" y="4396"/>
                </a:lnTo>
                <a:lnTo>
                  <a:pt x="148455" y="15386"/>
                </a:lnTo>
                <a:lnTo>
                  <a:pt x="117892" y="29673"/>
                </a:lnTo>
                <a:lnTo>
                  <a:pt x="87328" y="43960"/>
                </a:lnTo>
                <a:lnTo>
                  <a:pt x="50214" y="54951"/>
                </a:lnTo>
                <a:lnTo>
                  <a:pt x="0" y="59347"/>
                </a:lnTo>
                <a:lnTo>
                  <a:pt x="0" y="237299"/>
                </a:lnTo>
                <a:lnTo>
                  <a:pt x="50214" y="232903"/>
                </a:lnTo>
                <a:lnTo>
                  <a:pt x="87328" y="221913"/>
                </a:lnTo>
                <a:lnTo>
                  <a:pt x="117892" y="207625"/>
                </a:lnTo>
                <a:lnTo>
                  <a:pt x="148455" y="193338"/>
                </a:lnTo>
                <a:lnTo>
                  <a:pt x="185566" y="182348"/>
                </a:lnTo>
                <a:lnTo>
                  <a:pt x="235775" y="177952"/>
                </a:lnTo>
                <a:close/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67300" y="2165303"/>
            <a:ext cx="2896235" cy="0"/>
          </a:xfrm>
          <a:custGeom>
            <a:avLst/>
            <a:gdLst/>
            <a:ahLst/>
            <a:cxnLst/>
            <a:rect l="l" t="t" r="r" b="b"/>
            <a:pathLst>
              <a:path w="2896234">
                <a:moveTo>
                  <a:pt x="0" y="0"/>
                </a:moveTo>
                <a:lnTo>
                  <a:pt x="2895841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516869" y="2165303"/>
            <a:ext cx="3027680" cy="0"/>
          </a:xfrm>
          <a:custGeom>
            <a:avLst/>
            <a:gdLst/>
            <a:ahLst/>
            <a:cxnLst/>
            <a:rect l="l" t="t" r="r" b="b"/>
            <a:pathLst>
              <a:path w="3027680">
                <a:moveTo>
                  <a:pt x="0" y="0"/>
                </a:moveTo>
                <a:lnTo>
                  <a:pt x="3027133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06159" y="7291508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25400">
            <a:solidFill>
              <a:srgbClr val="B7A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36403" y="9557987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26454" y="0"/>
                </a:moveTo>
                <a:lnTo>
                  <a:pt x="0" y="0"/>
                </a:lnTo>
                <a:lnTo>
                  <a:pt x="0" y="20472"/>
                </a:lnTo>
                <a:lnTo>
                  <a:pt x="18580" y="20472"/>
                </a:lnTo>
                <a:lnTo>
                  <a:pt x="26454" y="20205"/>
                </a:lnTo>
                <a:lnTo>
                  <a:pt x="26454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67447" y="9581980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21983" y="0"/>
                </a:moveTo>
                <a:lnTo>
                  <a:pt x="6388" y="0"/>
                </a:lnTo>
                <a:lnTo>
                  <a:pt x="0" y="5981"/>
                </a:lnTo>
                <a:lnTo>
                  <a:pt x="0" y="20218"/>
                </a:lnTo>
                <a:lnTo>
                  <a:pt x="6388" y="25908"/>
                </a:lnTo>
                <a:lnTo>
                  <a:pt x="21983" y="25908"/>
                </a:lnTo>
                <a:lnTo>
                  <a:pt x="28498" y="20218"/>
                </a:lnTo>
                <a:lnTo>
                  <a:pt x="28498" y="5981"/>
                </a:lnTo>
                <a:lnTo>
                  <a:pt x="21983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78644" y="9581981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21983" y="0"/>
                </a:moveTo>
                <a:lnTo>
                  <a:pt x="6388" y="0"/>
                </a:lnTo>
                <a:lnTo>
                  <a:pt x="0" y="5968"/>
                </a:lnTo>
                <a:lnTo>
                  <a:pt x="0" y="20218"/>
                </a:lnTo>
                <a:lnTo>
                  <a:pt x="6388" y="26047"/>
                </a:lnTo>
                <a:lnTo>
                  <a:pt x="21983" y="26047"/>
                </a:lnTo>
                <a:lnTo>
                  <a:pt x="28498" y="20218"/>
                </a:lnTo>
                <a:lnTo>
                  <a:pt x="28498" y="5968"/>
                </a:lnTo>
                <a:lnTo>
                  <a:pt x="21983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414421" y="9703978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21704" y="0"/>
                </a:moveTo>
                <a:lnTo>
                  <a:pt x="6375" y="0"/>
                </a:lnTo>
                <a:lnTo>
                  <a:pt x="0" y="6108"/>
                </a:lnTo>
                <a:lnTo>
                  <a:pt x="0" y="20612"/>
                </a:lnTo>
                <a:lnTo>
                  <a:pt x="6375" y="26593"/>
                </a:lnTo>
                <a:lnTo>
                  <a:pt x="21704" y="26593"/>
                </a:lnTo>
                <a:lnTo>
                  <a:pt x="28206" y="20612"/>
                </a:lnTo>
                <a:lnTo>
                  <a:pt x="28206" y="6108"/>
                </a:lnTo>
                <a:lnTo>
                  <a:pt x="21704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40622" y="9578457"/>
            <a:ext cx="25400" cy="8255"/>
          </a:xfrm>
          <a:custGeom>
            <a:avLst/>
            <a:gdLst/>
            <a:ahLst/>
            <a:cxnLst/>
            <a:rect l="l" t="t" r="r" b="b"/>
            <a:pathLst>
              <a:path w="25400" h="8254">
                <a:moveTo>
                  <a:pt x="19812" y="0"/>
                </a:moveTo>
                <a:lnTo>
                  <a:pt x="6235" y="0"/>
                </a:lnTo>
                <a:lnTo>
                  <a:pt x="406" y="3657"/>
                </a:lnTo>
                <a:lnTo>
                  <a:pt x="0" y="8128"/>
                </a:lnTo>
                <a:lnTo>
                  <a:pt x="25234" y="8128"/>
                </a:lnTo>
                <a:lnTo>
                  <a:pt x="25234" y="3797"/>
                </a:lnTo>
                <a:lnTo>
                  <a:pt x="19812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59295" y="9454125"/>
            <a:ext cx="1105535" cy="441959"/>
          </a:xfrm>
          <a:custGeom>
            <a:avLst/>
            <a:gdLst/>
            <a:ahLst/>
            <a:cxnLst/>
            <a:rect l="l" t="t" r="r" b="b"/>
            <a:pathLst>
              <a:path w="1105534" h="441959">
                <a:moveTo>
                  <a:pt x="92278" y="0"/>
                </a:moveTo>
                <a:lnTo>
                  <a:pt x="0" y="97789"/>
                </a:lnTo>
                <a:lnTo>
                  <a:pt x="92278" y="215899"/>
                </a:lnTo>
                <a:lnTo>
                  <a:pt x="135064" y="227329"/>
                </a:lnTo>
                <a:lnTo>
                  <a:pt x="61480" y="350519"/>
                </a:lnTo>
                <a:lnTo>
                  <a:pt x="135089" y="441959"/>
                </a:lnTo>
                <a:lnTo>
                  <a:pt x="453396" y="323849"/>
                </a:lnTo>
                <a:lnTo>
                  <a:pt x="362394" y="323849"/>
                </a:lnTo>
                <a:lnTo>
                  <a:pt x="372589" y="299719"/>
                </a:lnTo>
                <a:lnTo>
                  <a:pt x="202895" y="299719"/>
                </a:lnTo>
                <a:lnTo>
                  <a:pt x="182815" y="295909"/>
                </a:lnTo>
                <a:lnTo>
                  <a:pt x="166427" y="285749"/>
                </a:lnTo>
                <a:lnTo>
                  <a:pt x="155382" y="270509"/>
                </a:lnTo>
                <a:lnTo>
                  <a:pt x="151333" y="250189"/>
                </a:lnTo>
                <a:lnTo>
                  <a:pt x="151333" y="243839"/>
                </a:lnTo>
                <a:lnTo>
                  <a:pt x="173893" y="209549"/>
                </a:lnTo>
                <a:lnTo>
                  <a:pt x="202895" y="201929"/>
                </a:lnTo>
                <a:lnTo>
                  <a:pt x="254510" y="201929"/>
                </a:lnTo>
                <a:lnTo>
                  <a:pt x="257009" y="199389"/>
                </a:lnTo>
                <a:lnTo>
                  <a:pt x="393540" y="199389"/>
                </a:lnTo>
                <a:lnTo>
                  <a:pt x="388632" y="196849"/>
                </a:lnTo>
                <a:lnTo>
                  <a:pt x="399897" y="179069"/>
                </a:lnTo>
                <a:lnTo>
                  <a:pt x="436511" y="179069"/>
                </a:lnTo>
                <a:lnTo>
                  <a:pt x="436854" y="176529"/>
                </a:lnTo>
                <a:lnTo>
                  <a:pt x="328307" y="176529"/>
                </a:lnTo>
                <a:lnTo>
                  <a:pt x="321551" y="175259"/>
                </a:lnTo>
                <a:lnTo>
                  <a:pt x="151333" y="175259"/>
                </a:lnTo>
                <a:lnTo>
                  <a:pt x="151333" y="81279"/>
                </a:lnTo>
                <a:lnTo>
                  <a:pt x="422317" y="81279"/>
                </a:lnTo>
                <a:lnTo>
                  <a:pt x="92278" y="0"/>
                </a:lnTo>
                <a:close/>
              </a:path>
              <a:path w="1105534" h="441959">
                <a:moveTo>
                  <a:pt x="1080119" y="312419"/>
                </a:moveTo>
                <a:lnTo>
                  <a:pt x="484200" y="312419"/>
                </a:lnTo>
                <a:lnTo>
                  <a:pt x="1013980" y="441959"/>
                </a:lnTo>
                <a:lnTo>
                  <a:pt x="1105408" y="345439"/>
                </a:lnTo>
                <a:lnTo>
                  <a:pt x="1080119" y="312419"/>
                </a:lnTo>
                <a:close/>
              </a:path>
              <a:path w="1105534" h="441959">
                <a:moveTo>
                  <a:pt x="404080" y="203199"/>
                </a:moveTo>
                <a:lnTo>
                  <a:pt x="323875" y="203199"/>
                </a:lnTo>
                <a:lnTo>
                  <a:pt x="323875" y="229869"/>
                </a:lnTo>
                <a:lnTo>
                  <a:pt x="428459" y="229869"/>
                </a:lnTo>
                <a:lnTo>
                  <a:pt x="388035" y="323849"/>
                </a:lnTo>
                <a:lnTo>
                  <a:pt x="453396" y="323849"/>
                </a:lnTo>
                <a:lnTo>
                  <a:pt x="484200" y="312419"/>
                </a:lnTo>
                <a:lnTo>
                  <a:pt x="1080119" y="312419"/>
                </a:lnTo>
                <a:lnTo>
                  <a:pt x="1070393" y="299719"/>
                </a:lnTo>
                <a:lnTo>
                  <a:pt x="561716" y="299719"/>
                </a:lnTo>
                <a:lnTo>
                  <a:pt x="558209" y="298449"/>
                </a:lnTo>
                <a:lnTo>
                  <a:pt x="484162" y="298449"/>
                </a:lnTo>
                <a:lnTo>
                  <a:pt x="484162" y="227329"/>
                </a:lnTo>
                <a:lnTo>
                  <a:pt x="458673" y="227329"/>
                </a:lnTo>
                <a:lnTo>
                  <a:pt x="458673" y="205739"/>
                </a:lnTo>
                <a:lnTo>
                  <a:pt x="422681" y="205739"/>
                </a:lnTo>
                <a:lnTo>
                  <a:pt x="412955" y="204469"/>
                </a:lnTo>
                <a:lnTo>
                  <a:pt x="404080" y="203199"/>
                </a:lnTo>
                <a:close/>
              </a:path>
              <a:path w="1105534" h="441959">
                <a:moveTo>
                  <a:pt x="252120" y="266699"/>
                </a:moveTo>
                <a:lnTo>
                  <a:pt x="224586" y="266699"/>
                </a:lnTo>
                <a:lnTo>
                  <a:pt x="242087" y="280669"/>
                </a:lnTo>
                <a:lnTo>
                  <a:pt x="234166" y="288289"/>
                </a:lnTo>
                <a:lnTo>
                  <a:pt x="224824" y="294639"/>
                </a:lnTo>
                <a:lnTo>
                  <a:pt x="214316" y="298449"/>
                </a:lnTo>
                <a:lnTo>
                  <a:pt x="202895" y="299719"/>
                </a:lnTo>
                <a:lnTo>
                  <a:pt x="372589" y="299719"/>
                </a:lnTo>
                <a:lnTo>
                  <a:pt x="373126" y="298449"/>
                </a:lnTo>
                <a:lnTo>
                  <a:pt x="252120" y="298449"/>
                </a:lnTo>
                <a:lnTo>
                  <a:pt x="252120" y="266699"/>
                </a:lnTo>
                <a:close/>
              </a:path>
              <a:path w="1105534" h="441959">
                <a:moveTo>
                  <a:pt x="739330" y="227329"/>
                </a:moveTo>
                <a:lnTo>
                  <a:pt x="569239" y="227329"/>
                </a:lnTo>
                <a:lnTo>
                  <a:pt x="584338" y="229869"/>
                </a:lnTo>
                <a:lnTo>
                  <a:pt x="596666" y="238759"/>
                </a:lnTo>
                <a:lnTo>
                  <a:pt x="604977" y="250189"/>
                </a:lnTo>
                <a:lnTo>
                  <a:pt x="608025" y="264159"/>
                </a:lnTo>
                <a:lnTo>
                  <a:pt x="607910" y="265429"/>
                </a:lnTo>
                <a:lnTo>
                  <a:pt x="604288" y="279399"/>
                </a:lnTo>
                <a:lnTo>
                  <a:pt x="595895" y="289559"/>
                </a:lnTo>
                <a:lnTo>
                  <a:pt x="583841" y="297179"/>
                </a:lnTo>
                <a:lnTo>
                  <a:pt x="569239" y="299719"/>
                </a:lnTo>
                <a:lnTo>
                  <a:pt x="653542" y="299719"/>
                </a:lnTo>
                <a:lnTo>
                  <a:pt x="640437" y="298449"/>
                </a:lnTo>
                <a:lnTo>
                  <a:pt x="629204" y="292099"/>
                </a:lnTo>
                <a:lnTo>
                  <a:pt x="621354" y="283209"/>
                </a:lnTo>
                <a:lnTo>
                  <a:pt x="618401" y="269239"/>
                </a:lnTo>
                <a:lnTo>
                  <a:pt x="618401" y="229869"/>
                </a:lnTo>
                <a:lnTo>
                  <a:pt x="732815" y="229869"/>
                </a:lnTo>
                <a:lnTo>
                  <a:pt x="739330" y="227329"/>
                </a:lnTo>
                <a:close/>
              </a:path>
              <a:path w="1105534" h="441959">
                <a:moveTo>
                  <a:pt x="703249" y="229869"/>
                </a:moveTo>
                <a:lnTo>
                  <a:pt x="688670" y="229869"/>
                </a:lnTo>
                <a:lnTo>
                  <a:pt x="688670" y="269239"/>
                </a:lnTo>
                <a:lnTo>
                  <a:pt x="685717" y="283209"/>
                </a:lnTo>
                <a:lnTo>
                  <a:pt x="677868" y="292099"/>
                </a:lnTo>
                <a:lnTo>
                  <a:pt x="666638" y="298449"/>
                </a:lnTo>
                <a:lnTo>
                  <a:pt x="653542" y="299719"/>
                </a:lnTo>
                <a:lnTo>
                  <a:pt x="828382" y="299719"/>
                </a:lnTo>
                <a:lnTo>
                  <a:pt x="816967" y="298449"/>
                </a:lnTo>
                <a:lnTo>
                  <a:pt x="703249" y="298449"/>
                </a:lnTo>
                <a:lnTo>
                  <a:pt x="703249" y="229869"/>
                </a:lnTo>
                <a:close/>
              </a:path>
              <a:path w="1105534" h="441959">
                <a:moveTo>
                  <a:pt x="906233" y="227329"/>
                </a:moveTo>
                <a:lnTo>
                  <a:pt x="830414" y="227329"/>
                </a:lnTo>
                <a:lnTo>
                  <a:pt x="838919" y="228599"/>
                </a:lnTo>
                <a:lnTo>
                  <a:pt x="845832" y="229869"/>
                </a:lnTo>
                <a:lnTo>
                  <a:pt x="851346" y="232409"/>
                </a:lnTo>
                <a:lnTo>
                  <a:pt x="855649" y="234949"/>
                </a:lnTo>
                <a:lnTo>
                  <a:pt x="845870" y="251459"/>
                </a:lnTo>
                <a:lnTo>
                  <a:pt x="829195" y="251459"/>
                </a:lnTo>
                <a:lnTo>
                  <a:pt x="857135" y="260349"/>
                </a:lnTo>
                <a:lnTo>
                  <a:pt x="860259" y="267969"/>
                </a:lnTo>
                <a:lnTo>
                  <a:pt x="860259" y="275589"/>
                </a:lnTo>
                <a:lnTo>
                  <a:pt x="858388" y="285749"/>
                </a:lnTo>
                <a:lnTo>
                  <a:pt x="852612" y="293369"/>
                </a:lnTo>
                <a:lnTo>
                  <a:pt x="842691" y="298449"/>
                </a:lnTo>
                <a:lnTo>
                  <a:pt x="828382" y="299719"/>
                </a:lnTo>
                <a:lnTo>
                  <a:pt x="1070393" y="299719"/>
                </a:lnTo>
                <a:lnTo>
                  <a:pt x="1069420" y="298449"/>
                </a:lnTo>
                <a:lnTo>
                  <a:pt x="871372" y="298449"/>
                </a:lnTo>
                <a:lnTo>
                  <a:pt x="871372" y="229869"/>
                </a:lnTo>
                <a:lnTo>
                  <a:pt x="900531" y="229869"/>
                </a:lnTo>
                <a:lnTo>
                  <a:pt x="906233" y="227329"/>
                </a:lnTo>
                <a:close/>
              </a:path>
              <a:path w="1105534" h="441959">
                <a:moveTo>
                  <a:pt x="289420" y="229869"/>
                </a:moveTo>
                <a:lnTo>
                  <a:pt x="277215" y="229869"/>
                </a:lnTo>
                <a:lnTo>
                  <a:pt x="277215" y="298449"/>
                </a:lnTo>
                <a:lnTo>
                  <a:pt x="298780" y="298449"/>
                </a:lnTo>
                <a:lnTo>
                  <a:pt x="298780" y="251459"/>
                </a:lnTo>
                <a:lnTo>
                  <a:pt x="289420" y="251459"/>
                </a:lnTo>
                <a:lnTo>
                  <a:pt x="289420" y="229869"/>
                </a:lnTo>
                <a:close/>
              </a:path>
              <a:path w="1105534" h="441959">
                <a:moveTo>
                  <a:pt x="344093" y="229869"/>
                </a:moveTo>
                <a:lnTo>
                  <a:pt x="337985" y="229869"/>
                </a:lnTo>
                <a:lnTo>
                  <a:pt x="337985" y="251459"/>
                </a:lnTo>
                <a:lnTo>
                  <a:pt x="323875" y="251459"/>
                </a:lnTo>
                <a:lnTo>
                  <a:pt x="323875" y="298449"/>
                </a:lnTo>
                <a:lnTo>
                  <a:pt x="373126" y="298449"/>
                </a:lnTo>
                <a:lnTo>
                  <a:pt x="344093" y="229869"/>
                </a:lnTo>
                <a:close/>
              </a:path>
              <a:path w="1105534" h="441959">
                <a:moveTo>
                  <a:pt x="569239" y="227329"/>
                </a:moveTo>
                <a:lnTo>
                  <a:pt x="509943" y="227329"/>
                </a:lnTo>
                <a:lnTo>
                  <a:pt x="509943" y="298449"/>
                </a:lnTo>
                <a:lnTo>
                  <a:pt x="558209" y="298449"/>
                </a:lnTo>
                <a:lnTo>
                  <a:pt x="554702" y="297179"/>
                </a:lnTo>
                <a:lnTo>
                  <a:pt x="548324" y="294639"/>
                </a:lnTo>
                <a:lnTo>
                  <a:pt x="530440" y="264159"/>
                </a:lnTo>
                <a:lnTo>
                  <a:pt x="533468" y="250189"/>
                </a:lnTo>
                <a:lnTo>
                  <a:pt x="541748" y="238759"/>
                </a:lnTo>
                <a:lnTo>
                  <a:pt x="554074" y="229869"/>
                </a:lnTo>
                <a:lnTo>
                  <a:pt x="569239" y="227329"/>
                </a:lnTo>
                <a:close/>
              </a:path>
              <a:path w="1105534" h="441959">
                <a:moveTo>
                  <a:pt x="751408" y="250189"/>
                </a:moveTo>
                <a:lnTo>
                  <a:pt x="734720" y="250189"/>
                </a:lnTo>
                <a:lnTo>
                  <a:pt x="728345" y="256539"/>
                </a:lnTo>
                <a:lnTo>
                  <a:pt x="728345" y="298449"/>
                </a:lnTo>
                <a:lnTo>
                  <a:pt x="761720" y="298449"/>
                </a:lnTo>
                <a:lnTo>
                  <a:pt x="761720" y="251459"/>
                </a:lnTo>
                <a:lnTo>
                  <a:pt x="753427" y="251459"/>
                </a:lnTo>
                <a:lnTo>
                  <a:pt x="751408" y="250189"/>
                </a:lnTo>
                <a:close/>
              </a:path>
              <a:path w="1105534" h="441959">
                <a:moveTo>
                  <a:pt x="817365" y="229869"/>
                </a:moveTo>
                <a:lnTo>
                  <a:pt x="786815" y="229869"/>
                </a:lnTo>
                <a:lnTo>
                  <a:pt x="786815" y="298449"/>
                </a:lnTo>
                <a:lnTo>
                  <a:pt x="816967" y="298449"/>
                </a:lnTo>
                <a:lnTo>
                  <a:pt x="808040" y="297179"/>
                </a:lnTo>
                <a:lnTo>
                  <a:pt x="801147" y="293369"/>
                </a:lnTo>
                <a:lnTo>
                  <a:pt x="795832" y="289559"/>
                </a:lnTo>
                <a:lnTo>
                  <a:pt x="809117" y="273049"/>
                </a:lnTo>
                <a:lnTo>
                  <a:pt x="826084" y="273049"/>
                </a:lnTo>
                <a:lnTo>
                  <a:pt x="815492" y="269239"/>
                </a:lnTo>
                <a:lnTo>
                  <a:pt x="806678" y="266699"/>
                </a:lnTo>
                <a:lnTo>
                  <a:pt x="801116" y="260349"/>
                </a:lnTo>
                <a:lnTo>
                  <a:pt x="801116" y="251459"/>
                </a:lnTo>
                <a:lnTo>
                  <a:pt x="803652" y="241299"/>
                </a:lnTo>
                <a:lnTo>
                  <a:pt x="810321" y="233679"/>
                </a:lnTo>
                <a:lnTo>
                  <a:pt x="817365" y="229869"/>
                </a:lnTo>
                <a:close/>
              </a:path>
              <a:path w="1105534" h="441959">
                <a:moveTo>
                  <a:pt x="910158" y="250189"/>
                </a:moveTo>
                <a:lnTo>
                  <a:pt x="900264" y="250189"/>
                </a:lnTo>
                <a:lnTo>
                  <a:pt x="896467" y="253999"/>
                </a:lnTo>
                <a:lnTo>
                  <a:pt x="896467" y="298449"/>
                </a:lnTo>
                <a:lnTo>
                  <a:pt x="913003" y="298449"/>
                </a:lnTo>
                <a:lnTo>
                  <a:pt x="913003" y="253999"/>
                </a:lnTo>
                <a:lnTo>
                  <a:pt x="910158" y="250189"/>
                </a:lnTo>
                <a:close/>
              </a:path>
              <a:path w="1105534" h="441959">
                <a:moveTo>
                  <a:pt x="951801" y="250189"/>
                </a:moveTo>
                <a:lnTo>
                  <a:pt x="941768" y="250189"/>
                </a:lnTo>
                <a:lnTo>
                  <a:pt x="938110" y="253999"/>
                </a:lnTo>
                <a:lnTo>
                  <a:pt x="938110" y="298449"/>
                </a:lnTo>
                <a:lnTo>
                  <a:pt x="954519" y="298449"/>
                </a:lnTo>
                <a:lnTo>
                  <a:pt x="954519" y="253999"/>
                </a:lnTo>
                <a:lnTo>
                  <a:pt x="951801" y="250189"/>
                </a:lnTo>
                <a:close/>
              </a:path>
              <a:path w="1105534" h="441959">
                <a:moveTo>
                  <a:pt x="762873" y="203199"/>
                </a:moveTo>
                <a:lnTo>
                  <a:pt x="534911" y="203199"/>
                </a:lnTo>
                <a:lnTo>
                  <a:pt x="534911" y="227329"/>
                </a:lnTo>
                <a:lnTo>
                  <a:pt x="955192" y="227329"/>
                </a:lnTo>
                <a:lnTo>
                  <a:pt x="965759" y="229869"/>
                </a:lnTo>
                <a:lnTo>
                  <a:pt x="973404" y="236219"/>
                </a:lnTo>
                <a:lnTo>
                  <a:pt x="978048" y="245109"/>
                </a:lnTo>
                <a:lnTo>
                  <a:pt x="979614" y="257809"/>
                </a:lnTo>
                <a:lnTo>
                  <a:pt x="979614" y="298449"/>
                </a:lnTo>
                <a:lnTo>
                  <a:pt x="1069420" y="298449"/>
                </a:lnTo>
                <a:lnTo>
                  <a:pt x="1013980" y="226059"/>
                </a:lnTo>
                <a:lnTo>
                  <a:pt x="766622" y="226059"/>
                </a:lnTo>
                <a:lnTo>
                  <a:pt x="760374" y="220979"/>
                </a:lnTo>
                <a:lnTo>
                  <a:pt x="760374" y="205739"/>
                </a:lnTo>
                <a:lnTo>
                  <a:pt x="762873" y="203199"/>
                </a:lnTo>
                <a:close/>
              </a:path>
              <a:path w="1105534" h="441959">
                <a:moveTo>
                  <a:pt x="837209" y="273049"/>
                </a:moveTo>
                <a:lnTo>
                  <a:pt x="809117" y="273049"/>
                </a:lnTo>
                <a:lnTo>
                  <a:pt x="814006" y="276859"/>
                </a:lnTo>
                <a:lnTo>
                  <a:pt x="822274" y="279399"/>
                </a:lnTo>
                <a:lnTo>
                  <a:pt x="833945" y="279399"/>
                </a:lnTo>
                <a:lnTo>
                  <a:pt x="837209" y="278129"/>
                </a:lnTo>
                <a:lnTo>
                  <a:pt x="837209" y="273049"/>
                </a:lnTo>
                <a:close/>
              </a:path>
              <a:path w="1105534" h="441959">
                <a:moveTo>
                  <a:pt x="211289" y="224789"/>
                </a:moveTo>
                <a:lnTo>
                  <a:pt x="202895" y="224789"/>
                </a:lnTo>
                <a:lnTo>
                  <a:pt x="195976" y="226059"/>
                </a:lnTo>
                <a:lnTo>
                  <a:pt x="177101" y="246379"/>
                </a:lnTo>
                <a:lnTo>
                  <a:pt x="177101" y="250189"/>
                </a:lnTo>
                <a:lnTo>
                  <a:pt x="179127" y="260349"/>
                </a:lnTo>
                <a:lnTo>
                  <a:pt x="184654" y="269239"/>
                </a:lnTo>
                <a:lnTo>
                  <a:pt x="192853" y="274319"/>
                </a:lnTo>
                <a:lnTo>
                  <a:pt x="202895" y="276859"/>
                </a:lnTo>
                <a:lnTo>
                  <a:pt x="211289" y="276859"/>
                </a:lnTo>
                <a:lnTo>
                  <a:pt x="219024" y="273049"/>
                </a:lnTo>
                <a:lnTo>
                  <a:pt x="224586" y="266699"/>
                </a:lnTo>
                <a:lnTo>
                  <a:pt x="252120" y="266699"/>
                </a:lnTo>
                <a:lnTo>
                  <a:pt x="252120" y="234949"/>
                </a:lnTo>
                <a:lnTo>
                  <a:pt x="224586" y="234949"/>
                </a:lnTo>
                <a:lnTo>
                  <a:pt x="219024" y="228599"/>
                </a:lnTo>
                <a:lnTo>
                  <a:pt x="211289" y="224789"/>
                </a:lnTo>
                <a:close/>
              </a:path>
              <a:path w="1105534" h="441959">
                <a:moveTo>
                  <a:pt x="663295" y="229869"/>
                </a:moveTo>
                <a:lnTo>
                  <a:pt x="643763" y="229869"/>
                </a:lnTo>
                <a:lnTo>
                  <a:pt x="643763" y="274319"/>
                </a:lnTo>
                <a:lnTo>
                  <a:pt x="648792" y="276859"/>
                </a:lnTo>
                <a:lnTo>
                  <a:pt x="658291" y="276859"/>
                </a:lnTo>
                <a:lnTo>
                  <a:pt x="663295" y="274319"/>
                </a:lnTo>
                <a:lnTo>
                  <a:pt x="663295" y="229869"/>
                </a:lnTo>
                <a:close/>
              </a:path>
              <a:path w="1105534" h="441959">
                <a:moveTo>
                  <a:pt x="402285" y="229869"/>
                </a:moveTo>
                <a:lnTo>
                  <a:pt x="369989" y="229869"/>
                </a:lnTo>
                <a:lnTo>
                  <a:pt x="385864" y="269239"/>
                </a:lnTo>
                <a:lnTo>
                  <a:pt x="402285" y="229869"/>
                </a:lnTo>
                <a:close/>
              </a:path>
              <a:path w="1105534" h="441959">
                <a:moveTo>
                  <a:pt x="837742" y="247649"/>
                </a:moveTo>
                <a:lnTo>
                  <a:pt x="824992" y="247649"/>
                </a:lnTo>
                <a:lnTo>
                  <a:pt x="823493" y="248919"/>
                </a:lnTo>
                <a:lnTo>
                  <a:pt x="823493" y="253999"/>
                </a:lnTo>
                <a:lnTo>
                  <a:pt x="829195" y="251459"/>
                </a:lnTo>
                <a:lnTo>
                  <a:pt x="845870" y="251459"/>
                </a:lnTo>
                <a:lnTo>
                  <a:pt x="843038" y="250189"/>
                </a:lnTo>
                <a:lnTo>
                  <a:pt x="837742" y="247649"/>
                </a:lnTo>
                <a:close/>
              </a:path>
              <a:path w="1105534" h="441959">
                <a:moveTo>
                  <a:pt x="830414" y="227329"/>
                </a:moveTo>
                <a:lnTo>
                  <a:pt x="749642" y="227329"/>
                </a:lnTo>
                <a:lnTo>
                  <a:pt x="752221" y="228599"/>
                </a:lnTo>
                <a:lnTo>
                  <a:pt x="753427" y="228599"/>
                </a:lnTo>
                <a:lnTo>
                  <a:pt x="753427" y="251459"/>
                </a:lnTo>
                <a:lnTo>
                  <a:pt x="761720" y="251459"/>
                </a:lnTo>
                <a:lnTo>
                  <a:pt x="761720" y="229869"/>
                </a:lnTo>
                <a:lnTo>
                  <a:pt x="817365" y="229869"/>
                </a:lnTo>
                <a:lnTo>
                  <a:pt x="819712" y="228599"/>
                </a:lnTo>
                <a:lnTo>
                  <a:pt x="830414" y="227329"/>
                </a:lnTo>
                <a:close/>
              </a:path>
              <a:path w="1105534" h="441959">
                <a:moveTo>
                  <a:pt x="944740" y="227329"/>
                </a:moveTo>
                <a:lnTo>
                  <a:pt x="922655" y="227329"/>
                </a:lnTo>
                <a:lnTo>
                  <a:pt x="929157" y="231139"/>
                </a:lnTo>
                <a:lnTo>
                  <a:pt x="932268" y="238759"/>
                </a:lnTo>
                <a:lnTo>
                  <a:pt x="937018" y="231139"/>
                </a:lnTo>
                <a:lnTo>
                  <a:pt x="944740" y="227329"/>
                </a:lnTo>
                <a:close/>
              </a:path>
              <a:path w="1105534" h="441959">
                <a:moveTo>
                  <a:pt x="732815" y="229869"/>
                </a:moveTo>
                <a:lnTo>
                  <a:pt x="728345" y="229869"/>
                </a:lnTo>
                <a:lnTo>
                  <a:pt x="728345" y="237489"/>
                </a:lnTo>
                <a:lnTo>
                  <a:pt x="732815" y="229869"/>
                </a:lnTo>
                <a:close/>
              </a:path>
              <a:path w="1105534" h="441959">
                <a:moveTo>
                  <a:pt x="900531" y="229869"/>
                </a:moveTo>
                <a:lnTo>
                  <a:pt x="896467" y="229869"/>
                </a:lnTo>
                <a:lnTo>
                  <a:pt x="896467" y="237489"/>
                </a:lnTo>
                <a:lnTo>
                  <a:pt x="900531" y="229869"/>
                </a:lnTo>
                <a:close/>
              </a:path>
              <a:path w="1105534" h="441959">
                <a:moveTo>
                  <a:pt x="254510" y="201929"/>
                </a:moveTo>
                <a:lnTo>
                  <a:pt x="202895" y="201929"/>
                </a:lnTo>
                <a:lnTo>
                  <a:pt x="214316" y="203199"/>
                </a:lnTo>
                <a:lnTo>
                  <a:pt x="224824" y="207009"/>
                </a:lnTo>
                <a:lnTo>
                  <a:pt x="234166" y="213359"/>
                </a:lnTo>
                <a:lnTo>
                  <a:pt x="242087" y="220979"/>
                </a:lnTo>
                <a:lnTo>
                  <a:pt x="224586" y="234949"/>
                </a:lnTo>
                <a:lnTo>
                  <a:pt x="252120" y="234949"/>
                </a:lnTo>
                <a:lnTo>
                  <a:pt x="252120" y="229869"/>
                </a:lnTo>
                <a:lnTo>
                  <a:pt x="298780" y="229869"/>
                </a:lnTo>
                <a:lnTo>
                  <a:pt x="298780" y="226059"/>
                </a:lnTo>
                <a:lnTo>
                  <a:pt x="257009" y="226059"/>
                </a:lnTo>
                <a:lnTo>
                  <a:pt x="250761" y="220979"/>
                </a:lnTo>
                <a:lnTo>
                  <a:pt x="250761" y="205739"/>
                </a:lnTo>
                <a:lnTo>
                  <a:pt x="254510" y="201929"/>
                </a:lnTo>
                <a:close/>
              </a:path>
              <a:path w="1105534" h="441959">
                <a:moveTo>
                  <a:pt x="393540" y="199389"/>
                </a:moveTo>
                <a:lnTo>
                  <a:pt x="272199" y="199389"/>
                </a:lnTo>
                <a:lnTo>
                  <a:pt x="278434" y="205739"/>
                </a:lnTo>
                <a:lnTo>
                  <a:pt x="278434" y="220979"/>
                </a:lnTo>
                <a:lnTo>
                  <a:pt x="272199" y="226059"/>
                </a:lnTo>
                <a:lnTo>
                  <a:pt x="298780" y="226059"/>
                </a:lnTo>
                <a:lnTo>
                  <a:pt x="298780" y="203199"/>
                </a:lnTo>
                <a:lnTo>
                  <a:pt x="404080" y="203199"/>
                </a:lnTo>
                <a:lnTo>
                  <a:pt x="395994" y="200659"/>
                </a:lnTo>
                <a:lnTo>
                  <a:pt x="393540" y="199389"/>
                </a:lnTo>
                <a:close/>
              </a:path>
              <a:path w="1105534" h="441959">
                <a:moveTo>
                  <a:pt x="905377" y="199389"/>
                </a:moveTo>
                <a:lnTo>
                  <a:pt x="781799" y="199389"/>
                </a:lnTo>
                <a:lnTo>
                  <a:pt x="788047" y="205739"/>
                </a:lnTo>
                <a:lnTo>
                  <a:pt x="788047" y="220979"/>
                </a:lnTo>
                <a:lnTo>
                  <a:pt x="781799" y="226059"/>
                </a:lnTo>
                <a:lnTo>
                  <a:pt x="1013980" y="226059"/>
                </a:lnTo>
                <a:lnTo>
                  <a:pt x="905377" y="199389"/>
                </a:lnTo>
                <a:close/>
              </a:path>
              <a:path w="1105534" h="441959">
                <a:moveTo>
                  <a:pt x="474967" y="107949"/>
                </a:moveTo>
                <a:lnTo>
                  <a:pt x="460667" y="107949"/>
                </a:lnTo>
                <a:lnTo>
                  <a:pt x="460599" y="165099"/>
                </a:lnTo>
                <a:lnTo>
                  <a:pt x="460129" y="173989"/>
                </a:lnTo>
                <a:lnTo>
                  <a:pt x="429970" y="204469"/>
                </a:lnTo>
                <a:lnTo>
                  <a:pt x="422681" y="205739"/>
                </a:lnTo>
                <a:lnTo>
                  <a:pt x="458673" y="205739"/>
                </a:lnTo>
                <a:lnTo>
                  <a:pt x="458673" y="203199"/>
                </a:lnTo>
                <a:lnTo>
                  <a:pt x="762873" y="203199"/>
                </a:lnTo>
                <a:lnTo>
                  <a:pt x="766622" y="199389"/>
                </a:lnTo>
                <a:lnTo>
                  <a:pt x="905377" y="199389"/>
                </a:lnTo>
                <a:lnTo>
                  <a:pt x="817459" y="177799"/>
                </a:lnTo>
                <a:lnTo>
                  <a:pt x="510108" y="177799"/>
                </a:lnTo>
                <a:lnTo>
                  <a:pt x="495977" y="175259"/>
                </a:lnTo>
                <a:lnTo>
                  <a:pt x="489678" y="172719"/>
                </a:lnTo>
                <a:lnTo>
                  <a:pt x="484200" y="168909"/>
                </a:lnTo>
                <a:lnTo>
                  <a:pt x="478574" y="163829"/>
                </a:lnTo>
                <a:lnTo>
                  <a:pt x="474967" y="156209"/>
                </a:lnTo>
                <a:lnTo>
                  <a:pt x="474967" y="107949"/>
                </a:lnTo>
                <a:close/>
              </a:path>
              <a:path w="1105534" h="441959">
                <a:moveTo>
                  <a:pt x="436511" y="179069"/>
                </a:moveTo>
                <a:lnTo>
                  <a:pt x="399897" y="179069"/>
                </a:lnTo>
                <a:lnTo>
                  <a:pt x="405726" y="182879"/>
                </a:lnTo>
                <a:lnTo>
                  <a:pt x="411683" y="185419"/>
                </a:lnTo>
                <a:lnTo>
                  <a:pt x="423494" y="185419"/>
                </a:lnTo>
                <a:lnTo>
                  <a:pt x="427964" y="184149"/>
                </a:lnTo>
                <a:lnTo>
                  <a:pt x="431088" y="181609"/>
                </a:lnTo>
                <a:lnTo>
                  <a:pt x="436511" y="179069"/>
                </a:lnTo>
                <a:close/>
              </a:path>
              <a:path w="1105534" h="441959">
                <a:moveTo>
                  <a:pt x="579280" y="107949"/>
                </a:moveTo>
                <a:lnTo>
                  <a:pt x="545236" y="107949"/>
                </a:lnTo>
                <a:lnTo>
                  <a:pt x="545236" y="147319"/>
                </a:lnTo>
                <a:lnTo>
                  <a:pt x="542283" y="161289"/>
                </a:lnTo>
                <a:lnTo>
                  <a:pt x="534435" y="170179"/>
                </a:lnTo>
                <a:lnTo>
                  <a:pt x="523205" y="175259"/>
                </a:lnTo>
                <a:lnTo>
                  <a:pt x="510108" y="177799"/>
                </a:lnTo>
                <a:lnTo>
                  <a:pt x="595033" y="177799"/>
                </a:lnTo>
                <a:lnTo>
                  <a:pt x="579162" y="175259"/>
                </a:lnTo>
                <a:lnTo>
                  <a:pt x="566869" y="167639"/>
                </a:lnTo>
                <a:lnTo>
                  <a:pt x="558926" y="156209"/>
                </a:lnTo>
                <a:lnTo>
                  <a:pt x="556107" y="142239"/>
                </a:lnTo>
                <a:lnTo>
                  <a:pt x="556107" y="140969"/>
                </a:lnTo>
                <a:lnTo>
                  <a:pt x="559016" y="126999"/>
                </a:lnTo>
                <a:lnTo>
                  <a:pt x="567075" y="115569"/>
                </a:lnTo>
                <a:lnTo>
                  <a:pt x="579280" y="107949"/>
                </a:lnTo>
                <a:close/>
              </a:path>
              <a:path w="1105534" h="441959">
                <a:moveTo>
                  <a:pt x="780241" y="151129"/>
                </a:moveTo>
                <a:lnTo>
                  <a:pt x="611035" y="151129"/>
                </a:lnTo>
                <a:lnTo>
                  <a:pt x="625284" y="165099"/>
                </a:lnTo>
                <a:lnTo>
                  <a:pt x="618114" y="170179"/>
                </a:lnTo>
                <a:lnTo>
                  <a:pt x="610663" y="173989"/>
                </a:lnTo>
                <a:lnTo>
                  <a:pt x="602960" y="176529"/>
                </a:lnTo>
                <a:lnTo>
                  <a:pt x="595033" y="177799"/>
                </a:lnTo>
                <a:lnTo>
                  <a:pt x="817459" y="177799"/>
                </a:lnTo>
                <a:lnTo>
                  <a:pt x="770915" y="166369"/>
                </a:lnTo>
                <a:lnTo>
                  <a:pt x="780241" y="151129"/>
                </a:lnTo>
                <a:close/>
              </a:path>
              <a:path w="1105534" h="441959">
                <a:moveTo>
                  <a:pt x="347179" y="168909"/>
                </a:moveTo>
                <a:lnTo>
                  <a:pt x="344716" y="173989"/>
                </a:lnTo>
                <a:lnTo>
                  <a:pt x="337947" y="176529"/>
                </a:lnTo>
                <a:lnTo>
                  <a:pt x="417258" y="176529"/>
                </a:lnTo>
                <a:lnTo>
                  <a:pt x="412752" y="175259"/>
                </a:lnTo>
                <a:lnTo>
                  <a:pt x="347179" y="175259"/>
                </a:lnTo>
                <a:lnTo>
                  <a:pt x="347179" y="168909"/>
                </a:lnTo>
                <a:close/>
              </a:path>
              <a:path w="1105534" h="441959">
                <a:moveTo>
                  <a:pt x="437197" y="168909"/>
                </a:moveTo>
                <a:lnTo>
                  <a:pt x="434619" y="172719"/>
                </a:lnTo>
                <a:lnTo>
                  <a:pt x="427418" y="176529"/>
                </a:lnTo>
                <a:lnTo>
                  <a:pt x="436854" y="176529"/>
                </a:lnTo>
                <a:lnTo>
                  <a:pt x="437197" y="173989"/>
                </a:lnTo>
                <a:lnTo>
                  <a:pt x="437197" y="168909"/>
                </a:lnTo>
                <a:close/>
              </a:path>
              <a:path w="1105534" h="441959">
                <a:moveTo>
                  <a:pt x="422317" y="81279"/>
                </a:moveTo>
                <a:lnTo>
                  <a:pt x="195681" y="81279"/>
                </a:lnTo>
                <a:lnTo>
                  <a:pt x="206657" y="83819"/>
                </a:lnTo>
                <a:lnTo>
                  <a:pt x="217444" y="88899"/>
                </a:lnTo>
                <a:lnTo>
                  <a:pt x="225662" y="100329"/>
                </a:lnTo>
                <a:lnTo>
                  <a:pt x="228930" y="114299"/>
                </a:lnTo>
                <a:lnTo>
                  <a:pt x="225912" y="128269"/>
                </a:lnTo>
                <a:lnTo>
                  <a:pt x="218111" y="139699"/>
                </a:lnTo>
                <a:lnTo>
                  <a:pt x="207407" y="146049"/>
                </a:lnTo>
                <a:lnTo>
                  <a:pt x="195681" y="148589"/>
                </a:lnTo>
                <a:lnTo>
                  <a:pt x="177101" y="148589"/>
                </a:lnTo>
                <a:lnTo>
                  <a:pt x="177101" y="175259"/>
                </a:lnTo>
                <a:lnTo>
                  <a:pt x="238201" y="175259"/>
                </a:lnTo>
                <a:lnTo>
                  <a:pt x="238201" y="107949"/>
                </a:lnTo>
                <a:lnTo>
                  <a:pt x="267792" y="107949"/>
                </a:lnTo>
                <a:lnTo>
                  <a:pt x="274294" y="105409"/>
                </a:lnTo>
                <a:lnTo>
                  <a:pt x="808218" y="105409"/>
                </a:lnTo>
                <a:lnTo>
                  <a:pt x="813658" y="96519"/>
                </a:lnTo>
                <a:lnTo>
                  <a:pt x="484200" y="96519"/>
                </a:lnTo>
                <a:lnTo>
                  <a:pt x="422317" y="81279"/>
                </a:lnTo>
                <a:close/>
              </a:path>
              <a:path w="1105534" h="441959">
                <a:moveTo>
                  <a:pt x="328307" y="106679"/>
                </a:moveTo>
                <a:lnTo>
                  <a:pt x="288404" y="106679"/>
                </a:lnTo>
                <a:lnTo>
                  <a:pt x="288404" y="128269"/>
                </a:lnTo>
                <a:lnTo>
                  <a:pt x="269684" y="128269"/>
                </a:lnTo>
                <a:lnTo>
                  <a:pt x="263309" y="134619"/>
                </a:lnTo>
                <a:lnTo>
                  <a:pt x="263309" y="175259"/>
                </a:lnTo>
                <a:lnTo>
                  <a:pt x="321551" y="175259"/>
                </a:lnTo>
                <a:lnTo>
                  <a:pt x="314796" y="173989"/>
                </a:lnTo>
                <a:lnTo>
                  <a:pt x="304103" y="166369"/>
                </a:lnTo>
                <a:lnTo>
                  <a:pt x="297069" y="154939"/>
                </a:lnTo>
                <a:lnTo>
                  <a:pt x="294538" y="140969"/>
                </a:lnTo>
                <a:lnTo>
                  <a:pt x="297069" y="128269"/>
                </a:lnTo>
                <a:lnTo>
                  <a:pt x="304103" y="116839"/>
                </a:lnTo>
                <a:lnTo>
                  <a:pt x="314796" y="109219"/>
                </a:lnTo>
                <a:lnTo>
                  <a:pt x="328307" y="106679"/>
                </a:lnTo>
                <a:close/>
              </a:path>
              <a:path w="1105534" h="441959">
                <a:moveTo>
                  <a:pt x="410499" y="107949"/>
                </a:moveTo>
                <a:lnTo>
                  <a:pt x="371716" y="107949"/>
                </a:lnTo>
                <a:lnTo>
                  <a:pt x="371716" y="175259"/>
                </a:lnTo>
                <a:lnTo>
                  <a:pt x="412752" y="175259"/>
                </a:lnTo>
                <a:lnTo>
                  <a:pt x="403739" y="172719"/>
                </a:lnTo>
                <a:lnTo>
                  <a:pt x="393042" y="166369"/>
                </a:lnTo>
                <a:lnTo>
                  <a:pt x="386008" y="154939"/>
                </a:lnTo>
                <a:lnTo>
                  <a:pt x="383476" y="140969"/>
                </a:lnTo>
                <a:lnTo>
                  <a:pt x="386008" y="128269"/>
                </a:lnTo>
                <a:lnTo>
                  <a:pt x="393042" y="116839"/>
                </a:lnTo>
                <a:lnTo>
                  <a:pt x="403739" y="109219"/>
                </a:lnTo>
                <a:lnTo>
                  <a:pt x="410499" y="107949"/>
                </a:lnTo>
                <a:close/>
              </a:path>
              <a:path w="1105534" h="441959">
                <a:moveTo>
                  <a:pt x="808218" y="105409"/>
                </a:moveTo>
                <a:lnTo>
                  <a:pt x="594626" y="105409"/>
                </a:lnTo>
                <a:lnTo>
                  <a:pt x="609719" y="107949"/>
                </a:lnTo>
                <a:lnTo>
                  <a:pt x="621364" y="115569"/>
                </a:lnTo>
                <a:lnTo>
                  <a:pt x="628864" y="126999"/>
                </a:lnTo>
                <a:lnTo>
                  <a:pt x="631520" y="140969"/>
                </a:lnTo>
                <a:lnTo>
                  <a:pt x="631520" y="144779"/>
                </a:lnTo>
                <a:lnTo>
                  <a:pt x="631113" y="148589"/>
                </a:lnTo>
                <a:lnTo>
                  <a:pt x="581202" y="148589"/>
                </a:lnTo>
                <a:lnTo>
                  <a:pt x="581596" y="153669"/>
                </a:lnTo>
                <a:lnTo>
                  <a:pt x="587425" y="156209"/>
                </a:lnTo>
                <a:lnTo>
                  <a:pt x="602094" y="156209"/>
                </a:lnTo>
                <a:lnTo>
                  <a:pt x="606831" y="154939"/>
                </a:lnTo>
                <a:lnTo>
                  <a:pt x="611035" y="151129"/>
                </a:lnTo>
                <a:lnTo>
                  <a:pt x="780241" y="151129"/>
                </a:lnTo>
                <a:lnTo>
                  <a:pt x="808218" y="105409"/>
                </a:lnTo>
                <a:close/>
              </a:path>
              <a:path w="1105534" h="441959">
                <a:moveTo>
                  <a:pt x="519874" y="107949"/>
                </a:moveTo>
                <a:lnTo>
                  <a:pt x="500341" y="107949"/>
                </a:lnTo>
                <a:lnTo>
                  <a:pt x="500341" y="152399"/>
                </a:lnTo>
                <a:lnTo>
                  <a:pt x="505358" y="153669"/>
                </a:lnTo>
                <a:lnTo>
                  <a:pt x="514845" y="153669"/>
                </a:lnTo>
                <a:lnTo>
                  <a:pt x="519874" y="152399"/>
                </a:lnTo>
                <a:lnTo>
                  <a:pt x="519874" y="107949"/>
                </a:lnTo>
                <a:close/>
              </a:path>
              <a:path w="1105534" h="441959">
                <a:moveTo>
                  <a:pt x="267792" y="107949"/>
                </a:moveTo>
                <a:lnTo>
                  <a:pt x="263309" y="107949"/>
                </a:lnTo>
                <a:lnTo>
                  <a:pt x="263309" y="115569"/>
                </a:lnTo>
                <a:lnTo>
                  <a:pt x="267792" y="107949"/>
                </a:lnTo>
                <a:close/>
              </a:path>
              <a:path w="1105534" h="441959">
                <a:moveTo>
                  <a:pt x="417258" y="106679"/>
                </a:moveTo>
                <a:lnTo>
                  <a:pt x="337947" y="106679"/>
                </a:lnTo>
                <a:lnTo>
                  <a:pt x="344716" y="109219"/>
                </a:lnTo>
                <a:lnTo>
                  <a:pt x="347179" y="114299"/>
                </a:lnTo>
                <a:lnTo>
                  <a:pt x="347179" y="107949"/>
                </a:lnTo>
                <a:lnTo>
                  <a:pt x="410499" y="107949"/>
                </a:lnTo>
                <a:lnTo>
                  <a:pt x="417258" y="106679"/>
                </a:lnTo>
                <a:close/>
              </a:path>
              <a:path w="1105534" h="441959">
                <a:moveTo>
                  <a:pt x="594626" y="105409"/>
                </a:moveTo>
                <a:lnTo>
                  <a:pt x="284607" y="105409"/>
                </a:lnTo>
                <a:lnTo>
                  <a:pt x="287185" y="106679"/>
                </a:lnTo>
                <a:lnTo>
                  <a:pt x="426885" y="106679"/>
                </a:lnTo>
                <a:lnTo>
                  <a:pt x="433666" y="109219"/>
                </a:lnTo>
                <a:lnTo>
                  <a:pt x="436105" y="114299"/>
                </a:lnTo>
                <a:lnTo>
                  <a:pt x="436105" y="107949"/>
                </a:lnTo>
                <a:lnTo>
                  <a:pt x="579280" y="107949"/>
                </a:lnTo>
                <a:lnTo>
                  <a:pt x="594626" y="105409"/>
                </a:lnTo>
                <a:close/>
              </a:path>
              <a:path w="1105534" h="441959">
                <a:moveTo>
                  <a:pt x="740714" y="0"/>
                </a:moveTo>
                <a:lnTo>
                  <a:pt x="484200" y="96519"/>
                </a:lnTo>
                <a:lnTo>
                  <a:pt x="813658" y="96519"/>
                </a:lnTo>
                <a:lnTo>
                  <a:pt x="815213" y="93979"/>
                </a:lnTo>
                <a:lnTo>
                  <a:pt x="740714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034A767B-A30E-E44F-91D9-BA997A702A4B}"/>
              </a:ext>
            </a:extLst>
          </p:cNvPr>
          <p:cNvSpPr txBox="1"/>
          <p:nvPr/>
        </p:nvSpPr>
        <p:spPr>
          <a:xfrm>
            <a:off x="8722504" y="7678109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B5642530-7980-394B-99E1-4AB7FC63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3" y="2298700"/>
            <a:ext cx="13751253" cy="4191000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102040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563894-D99E-2A45-B6AA-86EC3D004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9" y="1536700"/>
            <a:ext cx="13986359" cy="866546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8EA886-31AE-794E-9C70-8AEB6A060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0" y="3337471"/>
            <a:ext cx="13986359" cy="1175709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5397388-B767-D743-9EE7-57B0281E1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9" y="5346700"/>
            <a:ext cx="13986359" cy="2824607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213488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669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59993" y="10692003"/>
                </a:lnTo>
                <a:lnTo>
                  <a:pt x="7559993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7F7919F4-4A66-1F4E-A65F-DEE0DF201A6E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101" name="object 7">
            <a:extLst>
              <a:ext uri="{FF2B5EF4-FFF2-40B4-BE49-F238E27FC236}">
                <a16:creationId xmlns:a16="http://schemas.microsoft.com/office/drawing/2014/main" id="{1B5A6240-6AB6-1D47-A2AC-BCABAE8A2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7826" y="2447099"/>
            <a:ext cx="5586672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dirty="0">
                <a:latin typeface="Tabac G1"/>
                <a:cs typeface="Tabac G1"/>
              </a:rPr>
              <a:t>Jak se na to připravujeme</a:t>
            </a:r>
            <a:endParaRPr sz="6000" dirty="0">
              <a:latin typeface="Tabac G1"/>
              <a:cs typeface="Tabac G1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7311C81-341F-5842-B49C-3E31E6DF9E89}"/>
              </a:ext>
            </a:extLst>
          </p:cNvPr>
          <p:cNvGrpSpPr/>
          <p:nvPr/>
        </p:nvGrpSpPr>
        <p:grpSpPr>
          <a:xfrm>
            <a:off x="9528278" y="6184900"/>
            <a:ext cx="3300729" cy="3499713"/>
            <a:chOff x="11240678" y="6240700"/>
            <a:chExt cx="3300729" cy="3499713"/>
          </a:xfrm>
        </p:grpSpPr>
        <p:sp>
          <p:nvSpPr>
            <p:cNvPr id="16" name="object 16"/>
            <p:cNvSpPr/>
            <p:nvPr/>
          </p:nvSpPr>
          <p:spPr>
            <a:xfrm>
              <a:off x="12299896" y="7064084"/>
              <a:ext cx="779780" cy="62230"/>
            </a:xfrm>
            <a:custGeom>
              <a:avLst/>
              <a:gdLst/>
              <a:ahLst/>
              <a:cxnLst/>
              <a:rect l="l" t="t" r="r" b="b"/>
              <a:pathLst>
                <a:path w="779780" h="62229">
                  <a:moveTo>
                    <a:pt x="779348" y="62212"/>
                  </a:moveTo>
                  <a:lnTo>
                    <a:pt x="695749" y="46650"/>
                  </a:lnTo>
                  <a:lnTo>
                    <a:pt x="621259" y="33668"/>
                  </a:lnTo>
                  <a:lnTo>
                    <a:pt x="554922" y="23088"/>
                  </a:lnTo>
                  <a:lnTo>
                    <a:pt x="495783" y="14733"/>
                  </a:lnTo>
                  <a:lnTo>
                    <a:pt x="442887" y="8424"/>
                  </a:lnTo>
                  <a:lnTo>
                    <a:pt x="395280" y="3984"/>
                  </a:lnTo>
                  <a:lnTo>
                    <a:pt x="352006" y="1235"/>
                  </a:lnTo>
                  <a:lnTo>
                    <a:pt x="312112" y="0"/>
                  </a:lnTo>
                  <a:lnTo>
                    <a:pt x="274640" y="99"/>
                  </a:lnTo>
                  <a:lnTo>
                    <a:pt x="203150" y="3591"/>
                  </a:lnTo>
                  <a:lnTo>
                    <a:pt x="129897" y="10289"/>
                  </a:lnTo>
                  <a:lnTo>
                    <a:pt x="90221" y="14396"/>
                  </a:lnTo>
                  <a:lnTo>
                    <a:pt x="47241" y="18771"/>
                  </a:lnTo>
                  <a:lnTo>
                    <a:pt x="0" y="232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21347" y="7779239"/>
              <a:ext cx="958215" cy="36195"/>
            </a:xfrm>
            <a:custGeom>
              <a:avLst/>
              <a:gdLst/>
              <a:ahLst/>
              <a:cxnLst/>
              <a:rect l="l" t="t" r="r" b="b"/>
              <a:pathLst>
                <a:path w="958215" h="36195">
                  <a:moveTo>
                    <a:pt x="957897" y="36007"/>
                  </a:moveTo>
                  <a:lnTo>
                    <a:pt x="880390" y="27798"/>
                  </a:lnTo>
                  <a:lnTo>
                    <a:pt x="809607" y="20799"/>
                  </a:lnTo>
                  <a:lnTo>
                    <a:pt x="744892" y="14943"/>
                  </a:lnTo>
                  <a:lnTo>
                    <a:pt x="685590" y="10162"/>
                  </a:lnTo>
                  <a:lnTo>
                    <a:pt x="631045" y="6388"/>
                  </a:lnTo>
                  <a:lnTo>
                    <a:pt x="580603" y="3553"/>
                  </a:lnTo>
                  <a:lnTo>
                    <a:pt x="533607" y="1588"/>
                  </a:lnTo>
                  <a:lnTo>
                    <a:pt x="489404" y="427"/>
                  </a:lnTo>
                  <a:lnTo>
                    <a:pt x="447336" y="0"/>
                  </a:lnTo>
                  <a:lnTo>
                    <a:pt x="406750" y="239"/>
                  </a:lnTo>
                  <a:lnTo>
                    <a:pt x="366989" y="1078"/>
                  </a:lnTo>
                  <a:lnTo>
                    <a:pt x="327400" y="2447"/>
                  </a:lnTo>
                  <a:lnTo>
                    <a:pt x="287325" y="4280"/>
                  </a:lnTo>
                  <a:lnTo>
                    <a:pt x="246110" y="6507"/>
                  </a:lnTo>
                  <a:lnTo>
                    <a:pt x="203100" y="9061"/>
                  </a:lnTo>
                  <a:lnTo>
                    <a:pt x="157639" y="11874"/>
                  </a:lnTo>
                  <a:lnTo>
                    <a:pt x="109072" y="14878"/>
                  </a:lnTo>
                  <a:lnTo>
                    <a:pt x="56744" y="18004"/>
                  </a:lnTo>
                  <a:lnTo>
                    <a:pt x="0" y="2118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43166" y="8481466"/>
              <a:ext cx="1236345" cy="22860"/>
            </a:xfrm>
            <a:custGeom>
              <a:avLst/>
              <a:gdLst/>
              <a:ahLst/>
              <a:cxnLst/>
              <a:rect l="l" t="t" r="r" b="b"/>
              <a:pathLst>
                <a:path w="1236344" h="22859">
                  <a:moveTo>
                    <a:pt x="1236078" y="22348"/>
                  </a:moveTo>
                  <a:lnTo>
                    <a:pt x="1164257" y="18603"/>
                  </a:lnTo>
                  <a:lnTo>
                    <a:pt x="1097000" y="15263"/>
                  </a:lnTo>
                  <a:lnTo>
                    <a:pt x="1033926" y="12310"/>
                  </a:lnTo>
                  <a:lnTo>
                    <a:pt x="974653" y="9726"/>
                  </a:lnTo>
                  <a:lnTo>
                    <a:pt x="918800" y="7492"/>
                  </a:lnTo>
                  <a:lnTo>
                    <a:pt x="865985" y="5589"/>
                  </a:lnTo>
                  <a:lnTo>
                    <a:pt x="815826" y="4000"/>
                  </a:lnTo>
                  <a:lnTo>
                    <a:pt x="767943" y="2705"/>
                  </a:lnTo>
                  <a:lnTo>
                    <a:pt x="721954" y="1686"/>
                  </a:lnTo>
                  <a:lnTo>
                    <a:pt x="677477" y="924"/>
                  </a:lnTo>
                  <a:lnTo>
                    <a:pt x="634132" y="402"/>
                  </a:lnTo>
                  <a:lnTo>
                    <a:pt x="591535" y="100"/>
                  </a:lnTo>
                  <a:lnTo>
                    <a:pt x="549307" y="0"/>
                  </a:lnTo>
                  <a:lnTo>
                    <a:pt x="507066" y="83"/>
                  </a:lnTo>
                  <a:lnTo>
                    <a:pt x="464430" y="331"/>
                  </a:lnTo>
                  <a:lnTo>
                    <a:pt x="421017" y="726"/>
                  </a:lnTo>
                  <a:lnTo>
                    <a:pt x="376447" y="1248"/>
                  </a:lnTo>
                  <a:lnTo>
                    <a:pt x="330338" y="1880"/>
                  </a:lnTo>
                  <a:lnTo>
                    <a:pt x="282308" y="2603"/>
                  </a:lnTo>
                  <a:lnTo>
                    <a:pt x="231976" y="3398"/>
                  </a:lnTo>
                  <a:lnTo>
                    <a:pt x="178961" y="4246"/>
                  </a:lnTo>
                  <a:lnTo>
                    <a:pt x="122881" y="5131"/>
                  </a:lnTo>
                  <a:lnTo>
                    <a:pt x="63354" y="6031"/>
                  </a:lnTo>
                  <a:lnTo>
                    <a:pt x="0" y="693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79245" y="6652332"/>
              <a:ext cx="1449070" cy="2573655"/>
            </a:xfrm>
            <a:custGeom>
              <a:avLst/>
              <a:gdLst/>
              <a:ahLst/>
              <a:cxnLst/>
              <a:rect l="l" t="t" r="r" b="b"/>
              <a:pathLst>
                <a:path w="1449069" h="2573654">
                  <a:moveTo>
                    <a:pt x="1225677" y="2573083"/>
                  </a:moveTo>
                  <a:lnTo>
                    <a:pt x="0" y="2573083"/>
                  </a:lnTo>
                  <a:lnTo>
                    <a:pt x="39" y="2522631"/>
                  </a:lnTo>
                  <a:lnTo>
                    <a:pt x="76" y="2472179"/>
                  </a:lnTo>
                  <a:lnTo>
                    <a:pt x="112" y="2421727"/>
                  </a:lnTo>
                  <a:lnTo>
                    <a:pt x="145" y="2371275"/>
                  </a:lnTo>
                  <a:lnTo>
                    <a:pt x="177" y="2320823"/>
                  </a:lnTo>
                  <a:lnTo>
                    <a:pt x="207" y="2270371"/>
                  </a:lnTo>
                  <a:lnTo>
                    <a:pt x="234" y="2219919"/>
                  </a:lnTo>
                  <a:lnTo>
                    <a:pt x="261" y="2169467"/>
                  </a:lnTo>
                  <a:lnTo>
                    <a:pt x="285" y="2119015"/>
                  </a:lnTo>
                  <a:lnTo>
                    <a:pt x="307" y="2068563"/>
                  </a:lnTo>
                  <a:lnTo>
                    <a:pt x="328" y="2018111"/>
                  </a:lnTo>
                  <a:lnTo>
                    <a:pt x="347" y="1967658"/>
                  </a:lnTo>
                  <a:lnTo>
                    <a:pt x="364" y="1917206"/>
                  </a:lnTo>
                  <a:lnTo>
                    <a:pt x="380" y="1866754"/>
                  </a:lnTo>
                  <a:lnTo>
                    <a:pt x="394" y="1816302"/>
                  </a:lnTo>
                  <a:lnTo>
                    <a:pt x="406" y="1765849"/>
                  </a:lnTo>
                  <a:lnTo>
                    <a:pt x="417" y="1715397"/>
                  </a:lnTo>
                  <a:lnTo>
                    <a:pt x="426" y="1664945"/>
                  </a:lnTo>
                  <a:lnTo>
                    <a:pt x="434" y="1614492"/>
                  </a:lnTo>
                  <a:lnTo>
                    <a:pt x="440" y="1564040"/>
                  </a:lnTo>
                  <a:lnTo>
                    <a:pt x="445" y="1513587"/>
                  </a:lnTo>
                  <a:lnTo>
                    <a:pt x="448" y="1463135"/>
                  </a:lnTo>
                  <a:lnTo>
                    <a:pt x="449" y="1412682"/>
                  </a:lnTo>
                  <a:lnTo>
                    <a:pt x="450" y="1362230"/>
                  </a:lnTo>
                  <a:lnTo>
                    <a:pt x="448" y="1311777"/>
                  </a:lnTo>
                  <a:lnTo>
                    <a:pt x="446" y="1261324"/>
                  </a:lnTo>
                  <a:lnTo>
                    <a:pt x="442" y="1210872"/>
                  </a:lnTo>
                  <a:lnTo>
                    <a:pt x="436" y="1160419"/>
                  </a:lnTo>
                  <a:lnTo>
                    <a:pt x="430" y="1109966"/>
                  </a:lnTo>
                  <a:lnTo>
                    <a:pt x="422" y="1059514"/>
                  </a:lnTo>
                  <a:lnTo>
                    <a:pt x="413" y="1009061"/>
                  </a:lnTo>
                  <a:lnTo>
                    <a:pt x="402" y="958608"/>
                  </a:lnTo>
                  <a:lnTo>
                    <a:pt x="391" y="908155"/>
                  </a:lnTo>
                  <a:lnTo>
                    <a:pt x="378" y="857702"/>
                  </a:lnTo>
                  <a:lnTo>
                    <a:pt x="364" y="807250"/>
                  </a:lnTo>
                  <a:lnTo>
                    <a:pt x="348" y="756797"/>
                  </a:lnTo>
                  <a:lnTo>
                    <a:pt x="332" y="706344"/>
                  </a:lnTo>
                  <a:lnTo>
                    <a:pt x="315" y="655891"/>
                  </a:lnTo>
                  <a:lnTo>
                    <a:pt x="296" y="605438"/>
                  </a:lnTo>
                  <a:lnTo>
                    <a:pt x="277" y="554985"/>
                  </a:lnTo>
                  <a:lnTo>
                    <a:pt x="256" y="504532"/>
                  </a:lnTo>
                  <a:lnTo>
                    <a:pt x="235" y="454079"/>
                  </a:lnTo>
                  <a:lnTo>
                    <a:pt x="212" y="403625"/>
                  </a:lnTo>
                  <a:lnTo>
                    <a:pt x="189" y="353172"/>
                  </a:lnTo>
                  <a:lnTo>
                    <a:pt x="164" y="302719"/>
                  </a:lnTo>
                  <a:lnTo>
                    <a:pt x="139" y="252266"/>
                  </a:lnTo>
                  <a:lnTo>
                    <a:pt x="113" y="201813"/>
                  </a:lnTo>
                  <a:lnTo>
                    <a:pt x="86" y="151359"/>
                  </a:lnTo>
                  <a:lnTo>
                    <a:pt x="58" y="100906"/>
                  </a:lnTo>
                  <a:lnTo>
                    <a:pt x="29" y="50453"/>
                  </a:lnTo>
                  <a:lnTo>
                    <a:pt x="0" y="0"/>
                  </a:lnTo>
                  <a:lnTo>
                    <a:pt x="1448879" y="0"/>
                  </a:lnTo>
                  <a:lnTo>
                    <a:pt x="1446284" y="50675"/>
                  </a:lnTo>
                  <a:lnTo>
                    <a:pt x="1443557" y="101329"/>
                  </a:lnTo>
                  <a:lnTo>
                    <a:pt x="1440703" y="151963"/>
                  </a:lnTo>
                  <a:lnTo>
                    <a:pt x="1437724" y="202578"/>
                  </a:lnTo>
                  <a:lnTo>
                    <a:pt x="1434625" y="253175"/>
                  </a:lnTo>
                  <a:lnTo>
                    <a:pt x="1431409" y="303753"/>
                  </a:lnTo>
                  <a:lnTo>
                    <a:pt x="1428080" y="354315"/>
                  </a:lnTo>
                  <a:lnTo>
                    <a:pt x="1424642" y="404860"/>
                  </a:lnTo>
                  <a:lnTo>
                    <a:pt x="1421098" y="455389"/>
                  </a:lnTo>
                  <a:lnTo>
                    <a:pt x="1417452" y="505904"/>
                  </a:lnTo>
                  <a:lnTo>
                    <a:pt x="1413708" y="556404"/>
                  </a:lnTo>
                  <a:lnTo>
                    <a:pt x="1409869" y="606891"/>
                  </a:lnTo>
                  <a:lnTo>
                    <a:pt x="1405939" y="657365"/>
                  </a:lnTo>
                  <a:lnTo>
                    <a:pt x="1401921" y="707827"/>
                  </a:lnTo>
                  <a:lnTo>
                    <a:pt x="1397821" y="758277"/>
                  </a:lnTo>
                  <a:lnTo>
                    <a:pt x="1393640" y="808717"/>
                  </a:lnTo>
                  <a:lnTo>
                    <a:pt x="1389383" y="859147"/>
                  </a:lnTo>
                  <a:lnTo>
                    <a:pt x="1385054" y="909568"/>
                  </a:lnTo>
                  <a:lnTo>
                    <a:pt x="1380656" y="959981"/>
                  </a:lnTo>
                  <a:lnTo>
                    <a:pt x="1376193" y="1010386"/>
                  </a:lnTo>
                  <a:lnTo>
                    <a:pt x="1371668" y="1060784"/>
                  </a:lnTo>
                  <a:lnTo>
                    <a:pt x="1367086" y="1111176"/>
                  </a:lnTo>
                  <a:lnTo>
                    <a:pt x="1362449" y="1161562"/>
                  </a:lnTo>
                  <a:lnTo>
                    <a:pt x="1357763" y="1211943"/>
                  </a:lnTo>
                  <a:lnTo>
                    <a:pt x="1353029" y="1262321"/>
                  </a:lnTo>
                  <a:lnTo>
                    <a:pt x="1348253" y="1312695"/>
                  </a:lnTo>
                  <a:lnTo>
                    <a:pt x="1343437" y="1363066"/>
                  </a:lnTo>
                  <a:lnTo>
                    <a:pt x="1338586" y="1413436"/>
                  </a:lnTo>
                  <a:lnTo>
                    <a:pt x="1333703" y="1463804"/>
                  </a:lnTo>
                  <a:lnTo>
                    <a:pt x="1328792" y="1514172"/>
                  </a:lnTo>
                  <a:lnTo>
                    <a:pt x="1323856" y="1564540"/>
                  </a:lnTo>
                  <a:lnTo>
                    <a:pt x="1318899" y="1614909"/>
                  </a:lnTo>
                  <a:lnTo>
                    <a:pt x="1313925" y="1665280"/>
                  </a:lnTo>
                  <a:lnTo>
                    <a:pt x="1308938" y="1715654"/>
                  </a:lnTo>
                  <a:lnTo>
                    <a:pt x="1303941" y="1766030"/>
                  </a:lnTo>
                  <a:lnTo>
                    <a:pt x="1298938" y="1816411"/>
                  </a:lnTo>
                  <a:lnTo>
                    <a:pt x="1293933" y="1866796"/>
                  </a:lnTo>
                  <a:lnTo>
                    <a:pt x="1288929" y="1917187"/>
                  </a:lnTo>
                  <a:lnTo>
                    <a:pt x="1283930" y="1967583"/>
                  </a:lnTo>
                  <a:lnTo>
                    <a:pt x="1278940" y="2017987"/>
                  </a:lnTo>
                  <a:lnTo>
                    <a:pt x="1273962" y="2068398"/>
                  </a:lnTo>
                  <a:lnTo>
                    <a:pt x="1269000" y="2118817"/>
                  </a:lnTo>
                  <a:lnTo>
                    <a:pt x="1264058" y="2169246"/>
                  </a:lnTo>
                  <a:lnTo>
                    <a:pt x="1259139" y="2219684"/>
                  </a:lnTo>
                  <a:lnTo>
                    <a:pt x="1254248" y="2270132"/>
                  </a:lnTo>
                  <a:lnTo>
                    <a:pt x="1249387" y="2320592"/>
                  </a:lnTo>
                  <a:lnTo>
                    <a:pt x="1244561" y="2371063"/>
                  </a:lnTo>
                  <a:lnTo>
                    <a:pt x="1239774" y="2421547"/>
                  </a:lnTo>
                  <a:lnTo>
                    <a:pt x="1235028" y="2472045"/>
                  </a:lnTo>
                  <a:lnTo>
                    <a:pt x="1230327" y="2522557"/>
                  </a:lnTo>
                  <a:lnTo>
                    <a:pt x="1225677" y="2573083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69417" y="6310224"/>
              <a:ext cx="1515110" cy="2812415"/>
            </a:xfrm>
            <a:custGeom>
              <a:avLst/>
              <a:gdLst/>
              <a:ahLst/>
              <a:cxnLst/>
              <a:rect l="l" t="t" r="r" b="b"/>
              <a:pathLst>
                <a:path w="1515109" h="2812415">
                  <a:moveTo>
                    <a:pt x="724585" y="3069"/>
                  </a:moveTo>
                  <a:lnTo>
                    <a:pt x="765585" y="2296"/>
                  </a:lnTo>
                  <a:lnTo>
                    <a:pt x="803455" y="1344"/>
                  </a:lnTo>
                  <a:lnTo>
                    <a:pt x="839097" y="487"/>
                  </a:lnTo>
                  <a:lnTo>
                    <a:pt x="873413" y="0"/>
                  </a:lnTo>
                  <a:lnTo>
                    <a:pt x="907303" y="157"/>
                  </a:lnTo>
                  <a:lnTo>
                    <a:pt x="941669" y="1236"/>
                  </a:lnTo>
                  <a:lnTo>
                    <a:pt x="1015436" y="7253"/>
                  </a:lnTo>
                  <a:lnTo>
                    <a:pt x="1056639" y="12743"/>
                  </a:lnTo>
                  <a:lnTo>
                    <a:pt x="1101924" y="20252"/>
                  </a:lnTo>
                  <a:lnTo>
                    <a:pt x="1152192" y="30058"/>
                  </a:lnTo>
                  <a:lnTo>
                    <a:pt x="1208344" y="42434"/>
                  </a:lnTo>
                  <a:lnTo>
                    <a:pt x="1271282" y="57656"/>
                  </a:lnTo>
                  <a:lnTo>
                    <a:pt x="1341908" y="75999"/>
                  </a:lnTo>
                  <a:lnTo>
                    <a:pt x="1421122" y="97737"/>
                  </a:lnTo>
                  <a:lnTo>
                    <a:pt x="1509826" y="123147"/>
                  </a:lnTo>
                  <a:lnTo>
                    <a:pt x="1510003" y="173890"/>
                  </a:lnTo>
                  <a:lnTo>
                    <a:pt x="1510187" y="224632"/>
                  </a:lnTo>
                  <a:lnTo>
                    <a:pt x="1510376" y="275374"/>
                  </a:lnTo>
                  <a:lnTo>
                    <a:pt x="1510571" y="326115"/>
                  </a:lnTo>
                  <a:lnTo>
                    <a:pt x="1510770" y="376857"/>
                  </a:lnTo>
                  <a:lnTo>
                    <a:pt x="1510972" y="427598"/>
                  </a:lnTo>
                  <a:lnTo>
                    <a:pt x="1511177" y="478338"/>
                  </a:lnTo>
                  <a:lnTo>
                    <a:pt x="1511384" y="529079"/>
                  </a:lnTo>
                  <a:lnTo>
                    <a:pt x="1511592" y="579819"/>
                  </a:lnTo>
                  <a:lnTo>
                    <a:pt x="1511801" y="630559"/>
                  </a:lnTo>
                  <a:lnTo>
                    <a:pt x="1512009" y="681299"/>
                  </a:lnTo>
                  <a:lnTo>
                    <a:pt x="1512216" y="732038"/>
                  </a:lnTo>
                  <a:lnTo>
                    <a:pt x="1512420" y="782777"/>
                  </a:lnTo>
                  <a:lnTo>
                    <a:pt x="1512622" y="833517"/>
                  </a:lnTo>
                  <a:lnTo>
                    <a:pt x="1512821" y="884256"/>
                  </a:lnTo>
                  <a:lnTo>
                    <a:pt x="1513015" y="934994"/>
                  </a:lnTo>
                  <a:lnTo>
                    <a:pt x="1513203" y="985733"/>
                  </a:lnTo>
                  <a:lnTo>
                    <a:pt x="1513386" y="1036471"/>
                  </a:lnTo>
                  <a:lnTo>
                    <a:pt x="1513562" y="1087210"/>
                  </a:lnTo>
                  <a:lnTo>
                    <a:pt x="1513730" y="1137948"/>
                  </a:lnTo>
                  <a:lnTo>
                    <a:pt x="1513890" y="1188686"/>
                  </a:lnTo>
                  <a:lnTo>
                    <a:pt x="1514041" y="1239424"/>
                  </a:lnTo>
                  <a:lnTo>
                    <a:pt x="1514182" y="1290162"/>
                  </a:lnTo>
                  <a:lnTo>
                    <a:pt x="1514311" y="1340900"/>
                  </a:lnTo>
                  <a:lnTo>
                    <a:pt x="1514430" y="1391638"/>
                  </a:lnTo>
                  <a:lnTo>
                    <a:pt x="1514536" y="1442376"/>
                  </a:lnTo>
                  <a:lnTo>
                    <a:pt x="1514629" y="1493114"/>
                  </a:lnTo>
                  <a:lnTo>
                    <a:pt x="1514708" y="1543852"/>
                  </a:lnTo>
                  <a:lnTo>
                    <a:pt x="1514772" y="1594590"/>
                  </a:lnTo>
                  <a:lnTo>
                    <a:pt x="1514821" y="1645328"/>
                  </a:lnTo>
                  <a:lnTo>
                    <a:pt x="1514853" y="1696066"/>
                  </a:lnTo>
                  <a:lnTo>
                    <a:pt x="1514868" y="1746804"/>
                  </a:lnTo>
                  <a:lnTo>
                    <a:pt x="1514865" y="1797542"/>
                  </a:lnTo>
                  <a:lnTo>
                    <a:pt x="1514844" y="1848280"/>
                  </a:lnTo>
                  <a:lnTo>
                    <a:pt x="1514803" y="1899018"/>
                  </a:lnTo>
                  <a:lnTo>
                    <a:pt x="1514742" y="1949756"/>
                  </a:lnTo>
                  <a:lnTo>
                    <a:pt x="1514660" y="2000495"/>
                  </a:lnTo>
                  <a:lnTo>
                    <a:pt x="1514555" y="2051233"/>
                  </a:lnTo>
                  <a:lnTo>
                    <a:pt x="1514428" y="2101972"/>
                  </a:lnTo>
                  <a:lnTo>
                    <a:pt x="1514278" y="2152711"/>
                  </a:lnTo>
                  <a:lnTo>
                    <a:pt x="1514103" y="2203450"/>
                  </a:lnTo>
                  <a:lnTo>
                    <a:pt x="1513904" y="2254189"/>
                  </a:lnTo>
                  <a:lnTo>
                    <a:pt x="1513678" y="2304928"/>
                  </a:lnTo>
                  <a:lnTo>
                    <a:pt x="1513426" y="2355667"/>
                  </a:lnTo>
                  <a:lnTo>
                    <a:pt x="1513146" y="2406407"/>
                  </a:lnTo>
                  <a:lnTo>
                    <a:pt x="1512839" y="2457147"/>
                  </a:lnTo>
                  <a:lnTo>
                    <a:pt x="1512502" y="2507887"/>
                  </a:lnTo>
                  <a:lnTo>
                    <a:pt x="1512135" y="2558628"/>
                  </a:lnTo>
                  <a:lnTo>
                    <a:pt x="1511738" y="2609368"/>
                  </a:lnTo>
                  <a:lnTo>
                    <a:pt x="1511309" y="2660109"/>
                  </a:lnTo>
                  <a:lnTo>
                    <a:pt x="1510848" y="2710851"/>
                  </a:lnTo>
                  <a:lnTo>
                    <a:pt x="1510354" y="2761592"/>
                  </a:lnTo>
                  <a:lnTo>
                    <a:pt x="1509826" y="2812334"/>
                  </a:lnTo>
                  <a:lnTo>
                    <a:pt x="1444100" y="2811993"/>
                  </a:lnTo>
                  <a:lnTo>
                    <a:pt x="1381520" y="2811676"/>
                  </a:lnTo>
                  <a:lnTo>
                    <a:pt x="1321863" y="2811384"/>
                  </a:lnTo>
                  <a:lnTo>
                    <a:pt x="1264906" y="2811116"/>
                  </a:lnTo>
                  <a:lnTo>
                    <a:pt x="1210424" y="2810869"/>
                  </a:lnTo>
                  <a:lnTo>
                    <a:pt x="1158196" y="2810644"/>
                  </a:lnTo>
                  <a:lnTo>
                    <a:pt x="1107997" y="2810440"/>
                  </a:lnTo>
                  <a:lnTo>
                    <a:pt x="1059604" y="2810255"/>
                  </a:lnTo>
                  <a:lnTo>
                    <a:pt x="1012794" y="2810088"/>
                  </a:lnTo>
                  <a:lnTo>
                    <a:pt x="967344" y="2809939"/>
                  </a:lnTo>
                  <a:lnTo>
                    <a:pt x="923031" y="2809807"/>
                  </a:lnTo>
                  <a:lnTo>
                    <a:pt x="879630" y="2809690"/>
                  </a:lnTo>
                  <a:lnTo>
                    <a:pt x="836920" y="2809588"/>
                  </a:lnTo>
                  <a:lnTo>
                    <a:pt x="794676" y="2809500"/>
                  </a:lnTo>
                  <a:lnTo>
                    <a:pt x="752675" y="2809424"/>
                  </a:lnTo>
                  <a:lnTo>
                    <a:pt x="710693" y="2809360"/>
                  </a:lnTo>
                  <a:lnTo>
                    <a:pt x="668509" y="2809307"/>
                  </a:lnTo>
                  <a:lnTo>
                    <a:pt x="625898" y="2809264"/>
                  </a:lnTo>
                  <a:lnTo>
                    <a:pt x="582637" y="2809230"/>
                  </a:lnTo>
                  <a:lnTo>
                    <a:pt x="538502" y="2809204"/>
                  </a:lnTo>
                  <a:lnTo>
                    <a:pt x="493271" y="2809185"/>
                  </a:lnTo>
                  <a:lnTo>
                    <a:pt x="446720" y="2809172"/>
                  </a:lnTo>
                  <a:lnTo>
                    <a:pt x="398626" y="2809164"/>
                  </a:lnTo>
                  <a:lnTo>
                    <a:pt x="348765" y="2809160"/>
                  </a:lnTo>
                  <a:lnTo>
                    <a:pt x="296915" y="2809160"/>
                  </a:lnTo>
                  <a:lnTo>
                    <a:pt x="242851" y="2809162"/>
                  </a:lnTo>
                  <a:lnTo>
                    <a:pt x="186351" y="2809165"/>
                  </a:lnTo>
                  <a:lnTo>
                    <a:pt x="127191" y="2809168"/>
                  </a:lnTo>
                  <a:lnTo>
                    <a:pt x="65149" y="2809171"/>
                  </a:lnTo>
                  <a:lnTo>
                    <a:pt x="0" y="2809172"/>
                  </a:lnTo>
                  <a:lnTo>
                    <a:pt x="18500" y="2763295"/>
                  </a:lnTo>
                  <a:lnTo>
                    <a:pt x="37223" y="2717431"/>
                  </a:lnTo>
                  <a:lnTo>
                    <a:pt x="56146" y="2671576"/>
                  </a:lnTo>
                  <a:lnTo>
                    <a:pt x="75246" y="2625727"/>
                  </a:lnTo>
                  <a:lnTo>
                    <a:pt x="94500" y="2579879"/>
                  </a:lnTo>
                  <a:lnTo>
                    <a:pt x="113885" y="2534030"/>
                  </a:lnTo>
                  <a:lnTo>
                    <a:pt x="133378" y="2488174"/>
                  </a:lnTo>
                  <a:lnTo>
                    <a:pt x="152956" y="2442310"/>
                  </a:lnTo>
                  <a:lnTo>
                    <a:pt x="172595" y="2396432"/>
                  </a:lnTo>
                  <a:lnTo>
                    <a:pt x="192273" y="2350537"/>
                  </a:lnTo>
                  <a:lnTo>
                    <a:pt x="211967" y="2304621"/>
                  </a:lnTo>
                  <a:lnTo>
                    <a:pt x="231654" y="2258681"/>
                  </a:lnTo>
                  <a:lnTo>
                    <a:pt x="251311" y="2212713"/>
                  </a:lnTo>
                  <a:lnTo>
                    <a:pt x="270914" y="2166713"/>
                  </a:lnTo>
                  <a:lnTo>
                    <a:pt x="290441" y="2120678"/>
                  </a:lnTo>
                  <a:lnTo>
                    <a:pt x="309869" y="2074602"/>
                  </a:lnTo>
                  <a:lnTo>
                    <a:pt x="329174" y="2028484"/>
                  </a:lnTo>
                  <a:lnTo>
                    <a:pt x="348334" y="1982319"/>
                  </a:lnTo>
                  <a:lnTo>
                    <a:pt x="367326" y="1936104"/>
                  </a:lnTo>
                  <a:lnTo>
                    <a:pt x="386126" y="1889834"/>
                  </a:lnTo>
                  <a:lnTo>
                    <a:pt x="404712" y="1843506"/>
                  </a:lnTo>
                  <a:lnTo>
                    <a:pt x="423060" y="1797116"/>
                  </a:lnTo>
                  <a:lnTo>
                    <a:pt x="441147" y="1750660"/>
                  </a:lnTo>
                  <a:lnTo>
                    <a:pt x="458952" y="1704136"/>
                  </a:lnTo>
                  <a:lnTo>
                    <a:pt x="476449" y="1657538"/>
                  </a:lnTo>
                  <a:lnTo>
                    <a:pt x="493617" y="1610863"/>
                  </a:lnTo>
                  <a:lnTo>
                    <a:pt x="510433" y="1564108"/>
                  </a:lnTo>
                  <a:lnTo>
                    <a:pt x="526873" y="1517269"/>
                  </a:lnTo>
                  <a:lnTo>
                    <a:pt x="542914" y="1470342"/>
                  </a:lnTo>
                  <a:lnTo>
                    <a:pt x="558533" y="1423323"/>
                  </a:lnTo>
                  <a:lnTo>
                    <a:pt x="573708" y="1376209"/>
                  </a:lnTo>
                  <a:lnTo>
                    <a:pt x="588416" y="1328995"/>
                  </a:lnTo>
                  <a:lnTo>
                    <a:pt x="602632" y="1281678"/>
                  </a:lnTo>
                  <a:lnTo>
                    <a:pt x="616335" y="1234255"/>
                  </a:lnTo>
                  <a:lnTo>
                    <a:pt x="629500" y="1186722"/>
                  </a:lnTo>
                  <a:lnTo>
                    <a:pt x="642107" y="1139074"/>
                  </a:lnTo>
                  <a:lnTo>
                    <a:pt x="654130" y="1091308"/>
                  </a:lnTo>
                  <a:lnTo>
                    <a:pt x="665547" y="1043421"/>
                  </a:lnTo>
                  <a:lnTo>
                    <a:pt x="676336" y="995408"/>
                  </a:lnTo>
                  <a:lnTo>
                    <a:pt x="686472" y="947266"/>
                  </a:lnTo>
                  <a:lnTo>
                    <a:pt x="695934" y="898992"/>
                  </a:lnTo>
                  <a:lnTo>
                    <a:pt x="704698" y="850580"/>
                  </a:lnTo>
                  <a:lnTo>
                    <a:pt x="712741" y="802029"/>
                  </a:lnTo>
                  <a:lnTo>
                    <a:pt x="720039" y="753333"/>
                  </a:lnTo>
                  <a:lnTo>
                    <a:pt x="726571" y="704490"/>
                  </a:lnTo>
                  <a:lnTo>
                    <a:pt x="732313" y="655495"/>
                  </a:lnTo>
                  <a:lnTo>
                    <a:pt x="737241" y="606345"/>
                  </a:lnTo>
                  <a:lnTo>
                    <a:pt x="741334" y="557035"/>
                  </a:lnTo>
                  <a:lnTo>
                    <a:pt x="744567" y="507563"/>
                  </a:lnTo>
                  <a:lnTo>
                    <a:pt x="746919" y="457925"/>
                  </a:lnTo>
                  <a:lnTo>
                    <a:pt x="748365" y="408116"/>
                  </a:lnTo>
                  <a:lnTo>
                    <a:pt x="748883" y="358133"/>
                  </a:lnTo>
                  <a:lnTo>
                    <a:pt x="748450" y="307973"/>
                  </a:lnTo>
                  <a:lnTo>
                    <a:pt x="747042" y="257631"/>
                  </a:lnTo>
                  <a:lnTo>
                    <a:pt x="744637" y="207104"/>
                  </a:lnTo>
                  <a:lnTo>
                    <a:pt x="741212" y="156388"/>
                  </a:lnTo>
                  <a:lnTo>
                    <a:pt x="736744" y="105479"/>
                  </a:lnTo>
                  <a:lnTo>
                    <a:pt x="731209" y="54374"/>
                  </a:lnTo>
                  <a:lnTo>
                    <a:pt x="724585" y="3069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85696" y="6240700"/>
              <a:ext cx="817244" cy="412115"/>
            </a:xfrm>
            <a:custGeom>
              <a:avLst/>
              <a:gdLst/>
              <a:ahLst/>
              <a:cxnLst/>
              <a:rect l="l" t="t" r="r" b="b"/>
              <a:pathLst>
                <a:path w="817244" h="412115">
                  <a:moveTo>
                    <a:pt x="0" y="411632"/>
                  </a:moveTo>
                  <a:lnTo>
                    <a:pt x="2747" y="363638"/>
                  </a:lnTo>
                  <a:lnTo>
                    <a:pt x="10787" y="317267"/>
                  </a:lnTo>
                  <a:lnTo>
                    <a:pt x="23812" y="272829"/>
                  </a:lnTo>
                  <a:lnTo>
                    <a:pt x="41516" y="230632"/>
                  </a:lnTo>
                  <a:lnTo>
                    <a:pt x="63594" y="190987"/>
                  </a:lnTo>
                  <a:lnTo>
                    <a:pt x="89737" y="154202"/>
                  </a:lnTo>
                  <a:lnTo>
                    <a:pt x="119641" y="120586"/>
                  </a:lnTo>
                  <a:lnTo>
                    <a:pt x="153000" y="90449"/>
                  </a:lnTo>
                  <a:lnTo>
                    <a:pt x="189506" y="64100"/>
                  </a:lnTo>
                  <a:lnTo>
                    <a:pt x="228853" y="41849"/>
                  </a:lnTo>
                  <a:lnTo>
                    <a:pt x="270736" y="24003"/>
                  </a:lnTo>
                  <a:lnTo>
                    <a:pt x="314848" y="10874"/>
                  </a:lnTo>
                  <a:lnTo>
                    <a:pt x="360882" y="2770"/>
                  </a:lnTo>
                  <a:lnTo>
                    <a:pt x="408533" y="0"/>
                  </a:lnTo>
                  <a:lnTo>
                    <a:pt x="456181" y="2770"/>
                  </a:lnTo>
                  <a:lnTo>
                    <a:pt x="502215" y="10874"/>
                  </a:lnTo>
                  <a:lnTo>
                    <a:pt x="546331" y="24003"/>
                  </a:lnTo>
                  <a:lnTo>
                    <a:pt x="588220" y="41849"/>
                  </a:lnTo>
                  <a:lnTo>
                    <a:pt x="627575" y="64100"/>
                  </a:lnTo>
                  <a:lnTo>
                    <a:pt x="664091" y="90449"/>
                  </a:lnTo>
                  <a:lnTo>
                    <a:pt x="697460" y="120586"/>
                  </a:lnTo>
                  <a:lnTo>
                    <a:pt x="727375" y="154202"/>
                  </a:lnTo>
                  <a:lnTo>
                    <a:pt x="753529" y="190987"/>
                  </a:lnTo>
                  <a:lnTo>
                    <a:pt x="775617" y="230632"/>
                  </a:lnTo>
                  <a:lnTo>
                    <a:pt x="793330" y="272829"/>
                  </a:lnTo>
                  <a:lnTo>
                    <a:pt x="806362" y="317267"/>
                  </a:lnTo>
                  <a:lnTo>
                    <a:pt x="814406" y="363638"/>
                  </a:lnTo>
                  <a:lnTo>
                    <a:pt x="817156" y="41163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40678" y="9740134"/>
              <a:ext cx="3300729" cy="0"/>
            </a:xfrm>
            <a:custGeom>
              <a:avLst/>
              <a:gdLst/>
              <a:ahLst/>
              <a:cxnLst/>
              <a:rect l="l" t="t" r="r" b="b"/>
              <a:pathLst>
                <a:path w="3300730">
                  <a:moveTo>
                    <a:pt x="0" y="0"/>
                  </a:moveTo>
                  <a:lnTo>
                    <a:pt x="3300145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72806" y="9122558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h="617854">
                  <a:moveTo>
                    <a:pt x="0" y="0"/>
                  </a:moveTo>
                  <a:lnTo>
                    <a:pt x="0" y="617575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60019" y="9122558"/>
              <a:ext cx="102235" cy="617855"/>
            </a:xfrm>
            <a:custGeom>
              <a:avLst/>
              <a:gdLst/>
              <a:ahLst/>
              <a:cxnLst/>
              <a:rect l="l" t="t" r="r" b="b"/>
              <a:pathLst>
                <a:path w="102234" h="617854">
                  <a:moveTo>
                    <a:pt x="0" y="617575"/>
                  </a:moveTo>
                  <a:lnTo>
                    <a:pt x="102082" y="0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47129" y="9122558"/>
              <a:ext cx="204470" cy="617855"/>
            </a:xfrm>
            <a:custGeom>
              <a:avLst/>
              <a:gdLst/>
              <a:ahLst/>
              <a:cxnLst/>
              <a:rect l="l" t="t" r="r" b="b"/>
              <a:pathLst>
                <a:path w="204470" h="617854">
                  <a:moveTo>
                    <a:pt x="0" y="617575"/>
                  </a:moveTo>
                  <a:lnTo>
                    <a:pt x="204254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83499" y="9225415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71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92120" y="9225415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71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00667" y="9225415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71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28380" y="6652332"/>
              <a:ext cx="894080" cy="2573655"/>
            </a:xfrm>
            <a:custGeom>
              <a:avLst/>
              <a:gdLst/>
              <a:ahLst/>
              <a:cxnLst/>
              <a:rect l="l" t="t" r="r" b="b"/>
              <a:pathLst>
                <a:path w="894080" h="2573654">
                  <a:moveTo>
                    <a:pt x="755878" y="2573083"/>
                  </a:moveTo>
                  <a:lnTo>
                    <a:pt x="0" y="2573083"/>
                  </a:lnTo>
                  <a:lnTo>
                    <a:pt x="26" y="2521940"/>
                  </a:lnTo>
                  <a:lnTo>
                    <a:pt x="52" y="2470878"/>
                  </a:lnTo>
                  <a:lnTo>
                    <a:pt x="77" y="2419896"/>
                  </a:lnTo>
                  <a:lnTo>
                    <a:pt x="100" y="2368988"/>
                  </a:lnTo>
                  <a:lnTo>
                    <a:pt x="122" y="2318153"/>
                  </a:lnTo>
                  <a:lnTo>
                    <a:pt x="142" y="2267386"/>
                  </a:lnTo>
                  <a:lnTo>
                    <a:pt x="161" y="2216685"/>
                  </a:lnTo>
                  <a:lnTo>
                    <a:pt x="180" y="2166046"/>
                  </a:lnTo>
                  <a:lnTo>
                    <a:pt x="197" y="2115465"/>
                  </a:lnTo>
                  <a:lnTo>
                    <a:pt x="212" y="2064940"/>
                  </a:lnTo>
                  <a:lnTo>
                    <a:pt x="227" y="2014467"/>
                  </a:lnTo>
                  <a:lnTo>
                    <a:pt x="240" y="1964043"/>
                  </a:lnTo>
                  <a:lnTo>
                    <a:pt x="252" y="1913664"/>
                  </a:lnTo>
                  <a:lnTo>
                    <a:pt x="264" y="1863327"/>
                  </a:lnTo>
                  <a:lnTo>
                    <a:pt x="274" y="1813029"/>
                  </a:lnTo>
                  <a:lnTo>
                    <a:pt x="282" y="1762766"/>
                  </a:lnTo>
                  <a:lnTo>
                    <a:pt x="290" y="1712535"/>
                  </a:lnTo>
                  <a:lnTo>
                    <a:pt x="297" y="1662333"/>
                  </a:lnTo>
                  <a:lnTo>
                    <a:pt x="302" y="1612157"/>
                  </a:lnTo>
                  <a:lnTo>
                    <a:pt x="307" y="1562002"/>
                  </a:lnTo>
                  <a:lnTo>
                    <a:pt x="311" y="1511866"/>
                  </a:lnTo>
                  <a:lnTo>
                    <a:pt x="313" y="1461746"/>
                  </a:lnTo>
                  <a:lnTo>
                    <a:pt x="315" y="1411638"/>
                  </a:lnTo>
                  <a:lnTo>
                    <a:pt x="315" y="1361538"/>
                  </a:lnTo>
                  <a:lnTo>
                    <a:pt x="314" y="1311444"/>
                  </a:lnTo>
                  <a:lnTo>
                    <a:pt x="313" y="1261352"/>
                  </a:lnTo>
                  <a:lnTo>
                    <a:pt x="311" y="1211259"/>
                  </a:lnTo>
                  <a:lnTo>
                    <a:pt x="307" y="1161162"/>
                  </a:lnTo>
                  <a:lnTo>
                    <a:pt x="303" y="1111056"/>
                  </a:lnTo>
                  <a:lnTo>
                    <a:pt x="298" y="1060939"/>
                  </a:lnTo>
                  <a:lnTo>
                    <a:pt x="291" y="1010808"/>
                  </a:lnTo>
                  <a:lnTo>
                    <a:pt x="284" y="960659"/>
                  </a:lnTo>
                  <a:lnTo>
                    <a:pt x="276" y="910488"/>
                  </a:lnTo>
                  <a:lnTo>
                    <a:pt x="268" y="860293"/>
                  </a:lnTo>
                  <a:lnTo>
                    <a:pt x="258" y="810070"/>
                  </a:lnTo>
                  <a:lnTo>
                    <a:pt x="248" y="759816"/>
                  </a:lnTo>
                  <a:lnTo>
                    <a:pt x="236" y="709528"/>
                  </a:lnTo>
                  <a:lnTo>
                    <a:pt x="224" y="659202"/>
                  </a:lnTo>
                  <a:lnTo>
                    <a:pt x="211" y="608834"/>
                  </a:lnTo>
                  <a:lnTo>
                    <a:pt x="198" y="558422"/>
                  </a:lnTo>
                  <a:lnTo>
                    <a:pt x="183" y="507962"/>
                  </a:lnTo>
                  <a:lnTo>
                    <a:pt x="168" y="457451"/>
                  </a:lnTo>
                  <a:lnTo>
                    <a:pt x="152" y="406885"/>
                  </a:lnTo>
                  <a:lnTo>
                    <a:pt x="135" y="356262"/>
                  </a:lnTo>
                  <a:lnTo>
                    <a:pt x="118" y="305577"/>
                  </a:lnTo>
                  <a:lnTo>
                    <a:pt x="100" y="254828"/>
                  </a:lnTo>
                  <a:lnTo>
                    <a:pt x="81" y="204012"/>
                  </a:lnTo>
                  <a:lnTo>
                    <a:pt x="62" y="153124"/>
                  </a:lnTo>
                  <a:lnTo>
                    <a:pt x="42" y="102161"/>
                  </a:lnTo>
                  <a:lnTo>
                    <a:pt x="21" y="51121"/>
                  </a:lnTo>
                  <a:lnTo>
                    <a:pt x="0" y="0"/>
                  </a:lnTo>
                  <a:lnTo>
                    <a:pt x="893610" y="0"/>
                  </a:lnTo>
                  <a:lnTo>
                    <a:pt x="891998" y="50675"/>
                  </a:lnTo>
                  <a:lnTo>
                    <a:pt x="890307" y="101329"/>
                  </a:lnTo>
                  <a:lnTo>
                    <a:pt x="888537" y="151963"/>
                  </a:lnTo>
                  <a:lnTo>
                    <a:pt x="886691" y="202578"/>
                  </a:lnTo>
                  <a:lnTo>
                    <a:pt x="884771" y="253175"/>
                  </a:lnTo>
                  <a:lnTo>
                    <a:pt x="882780" y="303753"/>
                  </a:lnTo>
                  <a:lnTo>
                    <a:pt x="880720" y="354315"/>
                  </a:lnTo>
                  <a:lnTo>
                    <a:pt x="878593" y="404860"/>
                  </a:lnTo>
                  <a:lnTo>
                    <a:pt x="876402" y="455389"/>
                  </a:lnTo>
                  <a:lnTo>
                    <a:pt x="874147" y="505904"/>
                  </a:lnTo>
                  <a:lnTo>
                    <a:pt x="871833" y="556404"/>
                  </a:lnTo>
                  <a:lnTo>
                    <a:pt x="869461" y="606891"/>
                  </a:lnTo>
                  <a:lnTo>
                    <a:pt x="867034" y="657365"/>
                  </a:lnTo>
                  <a:lnTo>
                    <a:pt x="864553" y="707827"/>
                  </a:lnTo>
                  <a:lnTo>
                    <a:pt x="862021" y="758277"/>
                  </a:lnTo>
                  <a:lnTo>
                    <a:pt x="859440" y="808717"/>
                  </a:lnTo>
                  <a:lnTo>
                    <a:pt x="856812" y="859147"/>
                  </a:lnTo>
                  <a:lnTo>
                    <a:pt x="854140" y="909568"/>
                  </a:lnTo>
                  <a:lnTo>
                    <a:pt x="851426" y="959981"/>
                  </a:lnTo>
                  <a:lnTo>
                    <a:pt x="848673" y="1010386"/>
                  </a:lnTo>
                  <a:lnTo>
                    <a:pt x="845881" y="1060784"/>
                  </a:lnTo>
                  <a:lnTo>
                    <a:pt x="843055" y="1111176"/>
                  </a:lnTo>
                  <a:lnTo>
                    <a:pt x="840195" y="1161562"/>
                  </a:lnTo>
                  <a:lnTo>
                    <a:pt x="837305" y="1211943"/>
                  </a:lnTo>
                  <a:lnTo>
                    <a:pt x="834386" y="1262321"/>
                  </a:lnTo>
                  <a:lnTo>
                    <a:pt x="831441" y="1312695"/>
                  </a:lnTo>
                  <a:lnTo>
                    <a:pt x="828471" y="1363066"/>
                  </a:lnTo>
                  <a:lnTo>
                    <a:pt x="825480" y="1413436"/>
                  </a:lnTo>
                  <a:lnTo>
                    <a:pt x="822470" y="1463804"/>
                  </a:lnTo>
                  <a:lnTo>
                    <a:pt x="819442" y="1514172"/>
                  </a:lnTo>
                  <a:lnTo>
                    <a:pt x="816400" y="1564540"/>
                  </a:lnTo>
                  <a:lnTo>
                    <a:pt x="813344" y="1614909"/>
                  </a:lnTo>
                  <a:lnTo>
                    <a:pt x="810278" y="1665280"/>
                  </a:lnTo>
                  <a:lnTo>
                    <a:pt x="807204" y="1715654"/>
                  </a:lnTo>
                  <a:lnTo>
                    <a:pt x="804124" y="1766030"/>
                  </a:lnTo>
                  <a:lnTo>
                    <a:pt x="801041" y="1816411"/>
                  </a:lnTo>
                  <a:lnTo>
                    <a:pt x="797956" y="1866796"/>
                  </a:lnTo>
                  <a:lnTo>
                    <a:pt x="794871" y="1917187"/>
                  </a:lnTo>
                  <a:lnTo>
                    <a:pt x="791790" y="1967583"/>
                  </a:lnTo>
                  <a:lnTo>
                    <a:pt x="788714" y="2017987"/>
                  </a:lnTo>
                  <a:lnTo>
                    <a:pt x="785646" y="2068398"/>
                  </a:lnTo>
                  <a:lnTo>
                    <a:pt x="782588" y="2118817"/>
                  </a:lnTo>
                  <a:lnTo>
                    <a:pt x="779541" y="2169246"/>
                  </a:lnTo>
                  <a:lnTo>
                    <a:pt x="776510" y="2219684"/>
                  </a:lnTo>
                  <a:lnTo>
                    <a:pt x="773494" y="2270132"/>
                  </a:lnTo>
                  <a:lnTo>
                    <a:pt x="770498" y="2320592"/>
                  </a:lnTo>
                  <a:lnTo>
                    <a:pt x="767523" y="2371063"/>
                  </a:lnTo>
                  <a:lnTo>
                    <a:pt x="764571" y="2421547"/>
                  </a:lnTo>
                  <a:lnTo>
                    <a:pt x="761644" y="2472045"/>
                  </a:lnTo>
                  <a:lnTo>
                    <a:pt x="758746" y="2522557"/>
                  </a:lnTo>
                  <a:lnTo>
                    <a:pt x="755878" y="2573083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86432" y="6652332"/>
              <a:ext cx="311785" cy="2573655"/>
            </a:xfrm>
            <a:custGeom>
              <a:avLst/>
              <a:gdLst/>
              <a:ahLst/>
              <a:cxnLst/>
              <a:rect l="l" t="t" r="r" b="b"/>
              <a:pathLst>
                <a:path w="311784" h="2573654">
                  <a:moveTo>
                    <a:pt x="263334" y="2573083"/>
                  </a:moveTo>
                  <a:lnTo>
                    <a:pt x="0" y="2573083"/>
                  </a:lnTo>
                  <a:lnTo>
                    <a:pt x="10" y="2522631"/>
                  </a:lnTo>
                  <a:lnTo>
                    <a:pt x="20" y="2472179"/>
                  </a:lnTo>
                  <a:lnTo>
                    <a:pt x="29" y="2421727"/>
                  </a:lnTo>
                  <a:lnTo>
                    <a:pt x="38" y="2371275"/>
                  </a:lnTo>
                  <a:lnTo>
                    <a:pt x="47" y="2320823"/>
                  </a:lnTo>
                  <a:lnTo>
                    <a:pt x="55" y="2270371"/>
                  </a:lnTo>
                  <a:lnTo>
                    <a:pt x="63" y="2219919"/>
                  </a:lnTo>
                  <a:lnTo>
                    <a:pt x="70" y="2169467"/>
                  </a:lnTo>
                  <a:lnTo>
                    <a:pt x="77" y="2119015"/>
                  </a:lnTo>
                  <a:lnTo>
                    <a:pt x="84" y="2068563"/>
                  </a:lnTo>
                  <a:lnTo>
                    <a:pt x="90" y="2018111"/>
                  </a:lnTo>
                  <a:lnTo>
                    <a:pt x="95" y="1967658"/>
                  </a:lnTo>
                  <a:lnTo>
                    <a:pt x="101" y="1917206"/>
                  </a:lnTo>
                  <a:lnTo>
                    <a:pt x="106" y="1866754"/>
                  </a:lnTo>
                  <a:lnTo>
                    <a:pt x="110" y="1816302"/>
                  </a:lnTo>
                  <a:lnTo>
                    <a:pt x="114" y="1765849"/>
                  </a:lnTo>
                  <a:lnTo>
                    <a:pt x="118" y="1715397"/>
                  </a:lnTo>
                  <a:lnTo>
                    <a:pt x="121" y="1664945"/>
                  </a:lnTo>
                  <a:lnTo>
                    <a:pt x="124" y="1614492"/>
                  </a:lnTo>
                  <a:lnTo>
                    <a:pt x="127" y="1564040"/>
                  </a:lnTo>
                  <a:lnTo>
                    <a:pt x="129" y="1513587"/>
                  </a:lnTo>
                  <a:lnTo>
                    <a:pt x="130" y="1463135"/>
                  </a:lnTo>
                  <a:lnTo>
                    <a:pt x="132" y="1412682"/>
                  </a:lnTo>
                  <a:lnTo>
                    <a:pt x="132" y="1362230"/>
                  </a:lnTo>
                  <a:lnTo>
                    <a:pt x="133" y="1311777"/>
                  </a:lnTo>
                  <a:lnTo>
                    <a:pt x="133" y="1261324"/>
                  </a:lnTo>
                  <a:lnTo>
                    <a:pt x="132" y="1210872"/>
                  </a:lnTo>
                  <a:lnTo>
                    <a:pt x="132" y="1160419"/>
                  </a:lnTo>
                  <a:lnTo>
                    <a:pt x="130" y="1109966"/>
                  </a:lnTo>
                  <a:lnTo>
                    <a:pt x="129" y="1059514"/>
                  </a:lnTo>
                  <a:lnTo>
                    <a:pt x="127" y="1009061"/>
                  </a:lnTo>
                  <a:lnTo>
                    <a:pt x="124" y="958608"/>
                  </a:lnTo>
                  <a:lnTo>
                    <a:pt x="121" y="908155"/>
                  </a:lnTo>
                  <a:lnTo>
                    <a:pt x="118" y="857702"/>
                  </a:lnTo>
                  <a:lnTo>
                    <a:pt x="114" y="807250"/>
                  </a:lnTo>
                  <a:lnTo>
                    <a:pt x="110" y="756797"/>
                  </a:lnTo>
                  <a:lnTo>
                    <a:pt x="106" y="706344"/>
                  </a:lnTo>
                  <a:lnTo>
                    <a:pt x="101" y="655891"/>
                  </a:lnTo>
                  <a:lnTo>
                    <a:pt x="95" y="605438"/>
                  </a:lnTo>
                  <a:lnTo>
                    <a:pt x="90" y="554985"/>
                  </a:lnTo>
                  <a:lnTo>
                    <a:pt x="84" y="504532"/>
                  </a:lnTo>
                  <a:lnTo>
                    <a:pt x="77" y="454079"/>
                  </a:lnTo>
                  <a:lnTo>
                    <a:pt x="70" y="403625"/>
                  </a:lnTo>
                  <a:lnTo>
                    <a:pt x="63" y="353172"/>
                  </a:lnTo>
                  <a:lnTo>
                    <a:pt x="55" y="302719"/>
                  </a:lnTo>
                  <a:lnTo>
                    <a:pt x="47" y="252266"/>
                  </a:lnTo>
                  <a:lnTo>
                    <a:pt x="38" y="201813"/>
                  </a:lnTo>
                  <a:lnTo>
                    <a:pt x="29" y="151359"/>
                  </a:lnTo>
                  <a:lnTo>
                    <a:pt x="20" y="100906"/>
                  </a:lnTo>
                  <a:lnTo>
                    <a:pt x="10" y="50453"/>
                  </a:lnTo>
                  <a:lnTo>
                    <a:pt x="0" y="0"/>
                  </a:lnTo>
                  <a:lnTo>
                    <a:pt x="311340" y="0"/>
                  </a:lnTo>
                  <a:lnTo>
                    <a:pt x="310777" y="50675"/>
                  </a:lnTo>
                  <a:lnTo>
                    <a:pt x="310187" y="101329"/>
                  </a:lnTo>
                  <a:lnTo>
                    <a:pt x="309569" y="151963"/>
                  </a:lnTo>
                  <a:lnTo>
                    <a:pt x="308925" y="202578"/>
                  </a:lnTo>
                  <a:lnTo>
                    <a:pt x="308255" y="253175"/>
                  </a:lnTo>
                  <a:lnTo>
                    <a:pt x="307560" y="303753"/>
                  </a:lnTo>
                  <a:lnTo>
                    <a:pt x="306842" y="354315"/>
                  </a:lnTo>
                  <a:lnTo>
                    <a:pt x="306100" y="404860"/>
                  </a:lnTo>
                  <a:lnTo>
                    <a:pt x="305335" y="455389"/>
                  </a:lnTo>
                  <a:lnTo>
                    <a:pt x="304549" y="505904"/>
                  </a:lnTo>
                  <a:lnTo>
                    <a:pt x="303742" y="556404"/>
                  </a:lnTo>
                  <a:lnTo>
                    <a:pt x="302915" y="606891"/>
                  </a:lnTo>
                  <a:lnTo>
                    <a:pt x="302068" y="657365"/>
                  </a:lnTo>
                  <a:lnTo>
                    <a:pt x="301203" y="707827"/>
                  </a:lnTo>
                  <a:lnTo>
                    <a:pt x="300320" y="758277"/>
                  </a:lnTo>
                  <a:lnTo>
                    <a:pt x="299421" y="808717"/>
                  </a:lnTo>
                  <a:lnTo>
                    <a:pt x="298505" y="859147"/>
                  </a:lnTo>
                  <a:lnTo>
                    <a:pt x="297573" y="909568"/>
                  </a:lnTo>
                  <a:lnTo>
                    <a:pt x="296627" y="959981"/>
                  </a:lnTo>
                  <a:lnTo>
                    <a:pt x="295667" y="1010386"/>
                  </a:lnTo>
                  <a:lnTo>
                    <a:pt x="294694" y="1060784"/>
                  </a:lnTo>
                  <a:lnTo>
                    <a:pt x="293709" y="1111176"/>
                  </a:lnTo>
                  <a:lnTo>
                    <a:pt x="292712" y="1161562"/>
                  </a:lnTo>
                  <a:lnTo>
                    <a:pt x="291705" y="1211943"/>
                  </a:lnTo>
                  <a:lnTo>
                    <a:pt x="290688" y="1262321"/>
                  </a:lnTo>
                  <a:lnTo>
                    <a:pt x="289661" y="1312695"/>
                  </a:lnTo>
                  <a:lnTo>
                    <a:pt x="288626" y="1363066"/>
                  </a:lnTo>
                  <a:lnTo>
                    <a:pt x="287584" y="1413436"/>
                  </a:lnTo>
                  <a:lnTo>
                    <a:pt x="286535" y="1463804"/>
                  </a:lnTo>
                  <a:lnTo>
                    <a:pt x="285480" y="1514172"/>
                  </a:lnTo>
                  <a:lnTo>
                    <a:pt x="284420" y="1564540"/>
                  </a:lnTo>
                  <a:lnTo>
                    <a:pt x="283355" y="1614909"/>
                  </a:lnTo>
                  <a:lnTo>
                    <a:pt x="282287" y="1665280"/>
                  </a:lnTo>
                  <a:lnTo>
                    <a:pt x="281216" y="1715654"/>
                  </a:lnTo>
                  <a:lnTo>
                    <a:pt x="280142" y="1766030"/>
                  </a:lnTo>
                  <a:lnTo>
                    <a:pt x="279068" y="1816411"/>
                  </a:lnTo>
                  <a:lnTo>
                    <a:pt x="277993" y="1866796"/>
                  </a:lnTo>
                  <a:lnTo>
                    <a:pt x="276918" y="1917187"/>
                  </a:lnTo>
                  <a:lnTo>
                    <a:pt x="275845" y="1967583"/>
                  </a:lnTo>
                  <a:lnTo>
                    <a:pt x="274773" y="2017987"/>
                  </a:lnTo>
                  <a:lnTo>
                    <a:pt x="273704" y="2068398"/>
                  </a:lnTo>
                  <a:lnTo>
                    <a:pt x="272639" y="2118817"/>
                  </a:lnTo>
                  <a:lnTo>
                    <a:pt x="271578" y="2169246"/>
                  </a:lnTo>
                  <a:lnTo>
                    <a:pt x="270521" y="2219684"/>
                  </a:lnTo>
                  <a:lnTo>
                    <a:pt x="269471" y="2270132"/>
                  </a:lnTo>
                  <a:lnTo>
                    <a:pt x="268427" y="2320592"/>
                  </a:lnTo>
                  <a:lnTo>
                    <a:pt x="267390" y="2371063"/>
                  </a:lnTo>
                  <a:lnTo>
                    <a:pt x="266362" y="2421547"/>
                  </a:lnTo>
                  <a:lnTo>
                    <a:pt x="265343" y="2472045"/>
                  </a:lnTo>
                  <a:lnTo>
                    <a:pt x="264333" y="2522557"/>
                  </a:lnTo>
                  <a:lnTo>
                    <a:pt x="263334" y="2573083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2">
            <a:extLst>
              <a:ext uri="{FF2B5EF4-FFF2-40B4-BE49-F238E27FC236}">
                <a16:creationId xmlns:a16="http://schemas.microsoft.com/office/drawing/2014/main" id="{038D5923-3A90-B34C-A6AA-B9C5CC8D9F75}"/>
              </a:ext>
            </a:extLst>
          </p:cNvPr>
          <p:cNvSpPr txBox="1"/>
          <p:nvPr/>
        </p:nvSpPr>
        <p:spPr>
          <a:xfrm>
            <a:off x="1091202" y="1399375"/>
            <a:ext cx="5785848" cy="7440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Opatření ke zvýšení kvality služeb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Zavedli jsme školení v oblasti klientského servisu pro všechny naše zaměstnance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Zavedli jsme interní systém kontroly úrovně kvality námi poskytovaných služeb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Zavedli jsme školení v oblasti klientského servisu pro průvodce, které umožní navýšení jejich honoráře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2850" y="57629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59993" y="10692003"/>
                </a:lnTo>
                <a:lnTo>
                  <a:pt x="7559993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7F7919F4-4A66-1F4E-A65F-DEE0DF201A6E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Plnění Koncepce Smart Prague 2030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1ACE899-0C9E-0643-9821-B47AEF0D81B9}"/>
              </a:ext>
            </a:extLst>
          </p:cNvPr>
          <p:cNvGrpSpPr/>
          <p:nvPr/>
        </p:nvGrpSpPr>
        <p:grpSpPr>
          <a:xfrm>
            <a:off x="8410131" y="5807622"/>
            <a:ext cx="6260497" cy="4877358"/>
            <a:chOff x="576831" y="432835"/>
            <a:chExt cx="6260497" cy="4877358"/>
          </a:xfrm>
        </p:grpSpPr>
        <p:sp>
          <p:nvSpPr>
            <p:cNvPr id="31" name="object 31"/>
            <p:cNvSpPr/>
            <p:nvPr/>
          </p:nvSpPr>
          <p:spPr>
            <a:xfrm>
              <a:off x="4732252" y="1383620"/>
              <a:ext cx="526415" cy="523875"/>
            </a:xfrm>
            <a:custGeom>
              <a:avLst/>
              <a:gdLst/>
              <a:ahLst/>
              <a:cxnLst/>
              <a:rect l="l" t="t" r="r" b="b"/>
              <a:pathLst>
                <a:path w="526414" h="523875">
                  <a:moveTo>
                    <a:pt x="526008" y="523481"/>
                  </a:moveTo>
                  <a:lnTo>
                    <a:pt x="0" y="523481"/>
                  </a:lnTo>
                  <a:lnTo>
                    <a:pt x="0" y="144386"/>
                  </a:lnTo>
                  <a:lnTo>
                    <a:pt x="262940" y="0"/>
                  </a:lnTo>
                  <a:lnTo>
                    <a:pt x="526008" y="144386"/>
                  </a:lnTo>
                  <a:lnTo>
                    <a:pt x="526008" y="52348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5193" y="990708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5">
                  <a:moveTo>
                    <a:pt x="0" y="3929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6880" y="1907102"/>
              <a:ext cx="159385" cy="1309370"/>
            </a:xfrm>
            <a:custGeom>
              <a:avLst/>
              <a:gdLst/>
              <a:ahLst/>
              <a:cxnLst/>
              <a:rect l="l" t="t" r="r" b="b"/>
              <a:pathLst>
                <a:path w="159385" h="1309370">
                  <a:moveTo>
                    <a:pt x="159270" y="0"/>
                  </a:moveTo>
                  <a:lnTo>
                    <a:pt x="0" y="13088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4336" y="1907102"/>
              <a:ext cx="159385" cy="1309370"/>
            </a:xfrm>
            <a:custGeom>
              <a:avLst/>
              <a:gdLst/>
              <a:ahLst/>
              <a:cxnLst/>
              <a:rect l="l" t="t" r="r" b="b"/>
              <a:pathLst>
                <a:path w="159385" h="1309370">
                  <a:moveTo>
                    <a:pt x="0" y="0"/>
                  </a:moveTo>
                  <a:lnTo>
                    <a:pt x="159169" y="13088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045" y="3215951"/>
              <a:ext cx="1052830" cy="393065"/>
            </a:xfrm>
            <a:custGeom>
              <a:avLst/>
              <a:gdLst/>
              <a:ahLst/>
              <a:cxnLst/>
              <a:rect l="l" t="t" r="r" b="b"/>
              <a:pathLst>
                <a:path w="1052829" h="393064">
                  <a:moveTo>
                    <a:pt x="1052410" y="392671"/>
                  </a:moveTo>
                  <a:lnTo>
                    <a:pt x="0" y="392671"/>
                  </a:lnTo>
                  <a:lnTo>
                    <a:pt x="0" y="0"/>
                  </a:lnTo>
                  <a:lnTo>
                    <a:pt x="1052410" y="0"/>
                  </a:lnTo>
                  <a:lnTo>
                    <a:pt x="1052410" y="39267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9057" y="3608622"/>
              <a:ext cx="132080" cy="523875"/>
            </a:xfrm>
            <a:custGeom>
              <a:avLst/>
              <a:gdLst/>
              <a:ahLst/>
              <a:cxnLst/>
              <a:rect l="l" t="t" r="r" b="b"/>
              <a:pathLst>
                <a:path w="132079" h="523875">
                  <a:moveTo>
                    <a:pt x="131597" y="0"/>
                  </a:moveTo>
                  <a:lnTo>
                    <a:pt x="0" y="52348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9858" y="3608622"/>
              <a:ext cx="132080" cy="523875"/>
            </a:xfrm>
            <a:custGeom>
              <a:avLst/>
              <a:gdLst/>
              <a:ahLst/>
              <a:cxnLst/>
              <a:rect l="l" t="t" r="r" b="b"/>
              <a:pathLst>
                <a:path w="132079" h="523875">
                  <a:moveTo>
                    <a:pt x="0" y="0"/>
                  </a:moveTo>
                  <a:lnTo>
                    <a:pt x="131597" y="52348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95193" y="3607860"/>
              <a:ext cx="0" cy="521334"/>
            </a:xfrm>
            <a:custGeom>
              <a:avLst/>
              <a:gdLst/>
              <a:ahLst/>
              <a:cxnLst/>
              <a:rect l="l" t="t" r="r" b="b"/>
              <a:pathLst>
                <a:path h="521335">
                  <a:moveTo>
                    <a:pt x="0" y="0"/>
                  </a:moveTo>
                  <a:lnTo>
                    <a:pt x="0" y="52097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95193" y="2430583"/>
              <a:ext cx="0" cy="785495"/>
            </a:xfrm>
            <a:custGeom>
              <a:avLst/>
              <a:gdLst/>
              <a:ahLst/>
              <a:cxnLst/>
              <a:rect l="l" t="t" r="r" b="b"/>
              <a:pathLst>
                <a:path h="785494">
                  <a:moveTo>
                    <a:pt x="0" y="78535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69057" y="4132103"/>
              <a:ext cx="1052830" cy="0"/>
            </a:xfrm>
            <a:custGeom>
              <a:avLst/>
              <a:gdLst/>
              <a:ahLst/>
              <a:cxnLst/>
              <a:rect l="l" t="t" r="r" b="b"/>
              <a:pathLst>
                <a:path w="1052829">
                  <a:moveTo>
                    <a:pt x="0" y="0"/>
                  </a:moveTo>
                  <a:lnTo>
                    <a:pt x="1052398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00654" y="3870483"/>
              <a:ext cx="789305" cy="0"/>
            </a:xfrm>
            <a:custGeom>
              <a:avLst/>
              <a:gdLst/>
              <a:ahLst/>
              <a:cxnLst/>
              <a:rect l="l" t="t" r="r" b="b"/>
              <a:pathLst>
                <a:path w="789304">
                  <a:moveTo>
                    <a:pt x="0" y="0"/>
                  </a:moveTo>
                  <a:lnTo>
                    <a:pt x="78920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32125" y="2954077"/>
              <a:ext cx="526415" cy="0"/>
            </a:xfrm>
            <a:custGeom>
              <a:avLst/>
              <a:gdLst/>
              <a:ahLst/>
              <a:cxnLst/>
              <a:rect l="l" t="t" r="r" b="b"/>
              <a:pathLst>
                <a:path w="526414">
                  <a:moveTo>
                    <a:pt x="0" y="0"/>
                  </a:moveTo>
                  <a:lnTo>
                    <a:pt x="526262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36150" y="269245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185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63849" y="243058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1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63849" y="216872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1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53693" y="4410068"/>
              <a:ext cx="3683635" cy="769620"/>
            </a:xfrm>
            <a:custGeom>
              <a:avLst/>
              <a:gdLst/>
              <a:ahLst/>
              <a:cxnLst/>
              <a:rect l="l" t="t" r="r" b="b"/>
              <a:pathLst>
                <a:path w="3683634" h="769620">
                  <a:moveTo>
                    <a:pt x="0" y="769264"/>
                  </a:moveTo>
                  <a:lnTo>
                    <a:pt x="339519" y="324533"/>
                  </a:lnTo>
                  <a:lnTo>
                    <a:pt x="644515" y="96158"/>
                  </a:lnTo>
                  <a:lnTo>
                    <a:pt x="1087628" y="12019"/>
                  </a:lnTo>
                  <a:lnTo>
                    <a:pt x="1841500" y="0"/>
                  </a:lnTo>
                  <a:lnTo>
                    <a:pt x="2673131" y="120157"/>
                  </a:lnTo>
                  <a:lnTo>
                    <a:pt x="3245759" y="384505"/>
                  </a:lnTo>
                  <a:lnTo>
                    <a:pt x="3576665" y="648852"/>
                  </a:lnTo>
                  <a:lnTo>
                    <a:pt x="3683127" y="76901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05964" y="4132103"/>
              <a:ext cx="263525" cy="385445"/>
            </a:xfrm>
            <a:custGeom>
              <a:avLst/>
              <a:gdLst/>
              <a:ahLst/>
              <a:cxnLst/>
              <a:rect l="l" t="t" r="r" b="b"/>
              <a:pathLst>
                <a:path w="263525" h="385445">
                  <a:moveTo>
                    <a:pt x="263093" y="0"/>
                  </a:moveTo>
                  <a:lnTo>
                    <a:pt x="0" y="385305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21455" y="4132103"/>
              <a:ext cx="263525" cy="385445"/>
            </a:xfrm>
            <a:custGeom>
              <a:avLst/>
              <a:gdLst/>
              <a:ahLst/>
              <a:cxnLst/>
              <a:rect l="l" t="t" r="r" b="b"/>
              <a:pathLst>
                <a:path w="263525" h="385445">
                  <a:moveTo>
                    <a:pt x="0" y="0"/>
                  </a:moveTo>
                  <a:lnTo>
                    <a:pt x="263067" y="385305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32125" y="4132103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62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8387" y="4132103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62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63722" y="4419924"/>
              <a:ext cx="0" cy="890269"/>
            </a:xfrm>
            <a:custGeom>
              <a:avLst/>
              <a:gdLst/>
              <a:ahLst/>
              <a:cxnLst/>
              <a:rect l="l" t="t" r="r" b="b"/>
              <a:pathLst>
                <a:path h="890270">
                  <a:moveTo>
                    <a:pt x="0" y="0"/>
                  </a:moveTo>
                  <a:lnTo>
                    <a:pt x="0" y="89021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26663" y="4419924"/>
              <a:ext cx="0" cy="890269"/>
            </a:xfrm>
            <a:custGeom>
              <a:avLst/>
              <a:gdLst/>
              <a:ahLst/>
              <a:cxnLst/>
              <a:rect l="l" t="t" r="r" b="b"/>
              <a:pathLst>
                <a:path h="890270">
                  <a:moveTo>
                    <a:pt x="0" y="0"/>
                  </a:moveTo>
                  <a:lnTo>
                    <a:pt x="0" y="89021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63722" y="4655597"/>
              <a:ext cx="263525" cy="393065"/>
            </a:xfrm>
            <a:custGeom>
              <a:avLst/>
              <a:gdLst/>
              <a:ahLst/>
              <a:cxnLst/>
              <a:rect l="l" t="t" r="r" b="b"/>
              <a:pathLst>
                <a:path w="263525" h="393064">
                  <a:moveTo>
                    <a:pt x="262940" y="392671"/>
                  </a:moveTo>
                  <a:lnTo>
                    <a:pt x="0" y="392671"/>
                  </a:lnTo>
                  <a:lnTo>
                    <a:pt x="0" y="0"/>
                  </a:lnTo>
                  <a:lnTo>
                    <a:pt x="262940" y="0"/>
                  </a:lnTo>
                  <a:lnTo>
                    <a:pt x="262940" y="39267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6831" y="432835"/>
              <a:ext cx="2627630" cy="2627630"/>
            </a:xfrm>
            <a:custGeom>
              <a:avLst/>
              <a:gdLst/>
              <a:ahLst/>
              <a:cxnLst/>
              <a:rect l="l" t="t" r="r" b="b"/>
              <a:pathLst>
                <a:path w="2627630" h="2627630">
                  <a:moveTo>
                    <a:pt x="2621953" y="0"/>
                  </a:moveTo>
                  <a:lnTo>
                    <a:pt x="2624290" y="40713"/>
                  </a:lnTo>
                  <a:lnTo>
                    <a:pt x="2625966" y="81602"/>
                  </a:lnTo>
                  <a:lnTo>
                    <a:pt x="2626975" y="122659"/>
                  </a:lnTo>
                  <a:lnTo>
                    <a:pt x="2627312" y="163880"/>
                  </a:lnTo>
                  <a:lnTo>
                    <a:pt x="2626845" y="212359"/>
                  </a:lnTo>
                  <a:lnTo>
                    <a:pt x="2625448" y="260610"/>
                  </a:lnTo>
                  <a:lnTo>
                    <a:pt x="2623130" y="308625"/>
                  </a:lnTo>
                  <a:lnTo>
                    <a:pt x="2619901" y="356396"/>
                  </a:lnTo>
                  <a:lnTo>
                    <a:pt x="2615767" y="403913"/>
                  </a:lnTo>
                  <a:lnTo>
                    <a:pt x="2610739" y="451168"/>
                  </a:lnTo>
                  <a:lnTo>
                    <a:pt x="2604824" y="498153"/>
                  </a:lnTo>
                  <a:lnTo>
                    <a:pt x="2598031" y="544859"/>
                  </a:lnTo>
                  <a:lnTo>
                    <a:pt x="2590369" y="591277"/>
                  </a:lnTo>
                  <a:lnTo>
                    <a:pt x="2581846" y="637399"/>
                  </a:lnTo>
                  <a:lnTo>
                    <a:pt x="2572471" y="683217"/>
                  </a:lnTo>
                  <a:lnTo>
                    <a:pt x="2562252" y="728722"/>
                  </a:lnTo>
                  <a:lnTo>
                    <a:pt x="2551197" y="773905"/>
                  </a:lnTo>
                  <a:lnTo>
                    <a:pt x="2539317" y="818757"/>
                  </a:lnTo>
                  <a:lnTo>
                    <a:pt x="2526618" y="863271"/>
                  </a:lnTo>
                  <a:lnTo>
                    <a:pt x="2513109" y="907437"/>
                  </a:lnTo>
                  <a:lnTo>
                    <a:pt x="2498800" y="951247"/>
                  </a:lnTo>
                  <a:lnTo>
                    <a:pt x="2483699" y="994693"/>
                  </a:lnTo>
                  <a:lnTo>
                    <a:pt x="2467813" y="1037766"/>
                  </a:lnTo>
                  <a:lnTo>
                    <a:pt x="2451152" y="1080457"/>
                  </a:lnTo>
                  <a:lnTo>
                    <a:pt x="2433725" y="1122758"/>
                  </a:lnTo>
                  <a:lnTo>
                    <a:pt x="2415539" y="1164660"/>
                  </a:lnTo>
                  <a:lnTo>
                    <a:pt x="2396604" y="1206155"/>
                  </a:lnTo>
                  <a:lnTo>
                    <a:pt x="2376928" y="1247234"/>
                  </a:lnTo>
                  <a:lnTo>
                    <a:pt x="2356519" y="1287889"/>
                  </a:lnTo>
                  <a:lnTo>
                    <a:pt x="2335387" y="1328110"/>
                  </a:lnTo>
                  <a:lnTo>
                    <a:pt x="2313539" y="1367890"/>
                  </a:lnTo>
                  <a:lnTo>
                    <a:pt x="2290984" y="1407220"/>
                  </a:lnTo>
                  <a:lnTo>
                    <a:pt x="2267731" y="1446092"/>
                  </a:lnTo>
                  <a:lnTo>
                    <a:pt x="2243788" y="1484496"/>
                  </a:lnTo>
                  <a:lnTo>
                    <a:pt x="2219164" y="1522424"/>
                  </a:lnTo>
                  <a:lnTo>
                    <a:pt x="2193868" y="1559868"/>
                  </a:lnTo>
                  <a:lnTo>
                    <a:pt x="2167908" y="1596819"/>
                  </a:lnTo>
                  <a:lnTo>
                    <a:pt x="2141292" y="1633269"/>
                  </a:lnTo>
                  <a:lnTo>
                    <a:pt x="2114029" y="1669209"/>
                  </a:lnTo>
                  <a:lnTo>
                    <a:pt x="2086128" y="1704630"/>
                  </a:lnTo>
                  <a:lnTo>
                    <a:pt x="2057597" y="1739524"/>
                  </a:lnTo>
                  <a:lnTo>
                    <a:pt x="2028445" y="1773883"/>
                  </a:lnTo>
                  <a:lnTo>
                    <a:pt x="1998680" y="1807697"/>
                  </a:lnTo>
                  <a:lnTo>
                    <a:pt x="1968311" y="1840958"/>
                  </a:lnTo>
                  <a:lnTo>
                    <a:pt x="1937346" y="1873658"/>
                  </a:lnTo>
                  <a:lnTo>
                    <a:pt x="1905795" y="1905788"/>
                  </a:lnTo>
                  <a:lnTo>
                    <a:pt x="1873665" y="1937340"/>
                  </a:lnTo>
                  <a:lnTo>
                    <a:pt x="1840965" y="1968305"/>
                  </a:lnTo>
                  <a:lnTo>
                    <a:pt x="1807704" y="1998674"/>
                  </a:lnTo>
                  <a:lnTo>
                    <a:pt x="1773890" y="2028439"/>
                  </a:lnTo>
                  <a:lnTo>
                    <a:pt x="1739532" y="2057592"/>
                  </a:lnTo>
                  <a:lnTo>
                    <a:pt x="1704638" y="2086123"/>
                  </a:lnTo>
                  <a:lnTo>
                    <a:pt x="1669217" y="2114024"/>
                  </a:lnTo>
                  <a:lnTo>
                    <a:pt x="1633277" y="2141287"/>
                  </a:lnTo>
                  <a:lnTo>
                    <a:pt x="1596828" y="2167903"/>
                  </a:lnTo>
                  <a:lnTo>
                    <a:pt x="1559877" y="2193864"/>
                  </a:lnTo>
                  <a:lnTo>
                    <a:pt x="1522433" y="2219161"/>
                  </a:lnTo>
                  <a:lnTo>
                    <a:pt x="1484505" y="2243785"/>
                  </a:lnTo>
                  <a:lnTo>
                    <a:pt x="1446101" y="2267728"/>
                  </a:lnTo>
                  <a:lnTo>
                    <a:pt x="1407230" y="2290981"/>
                  </a:lnTo>
                  <a:lnTo>
                    <a:pt x="1367900" y="2313536"/>
                  </a:lnTo>
                  <a:lnTo>
                    <a:pt x="1328120" y="2335384"/>
                  </a:lnTo>
                  <a:lnTo>
                    <a:pt x="1287898" y="2356517"/>
                  </a:lnTo>
                  <a:lnTo>
                    <a:pt x="1247244" y="2376925"/>
                  </a:lnTo>
                  <a:lnTo>
                    <a:pt x="1206165" y="2396602"/>
                  </a:lnTo>
                  <a:lnTo>
                    <a:pt x="1164671" y="2415537"/>
                  </a:lnTo>
                  <a:lnTo>
                    <a:pt x="1122769" y="2433723"/>
                  </a:lnTo>
                  <a:lnTo>
                    <a:pt x="1080468" y="2451151"/>
                  </a:lnTo>
                  <a:lnTo>
                    <a:pt x="1037777" y="2467811"/>
                  </a:lnTo>
                  <a:lnTo>
                    <a:pt x="994704" y="2483697"/>
                  </a:lnTo>
                  <a:lnTo>
                    <a:pt x="951259" y="2498799"/>
                  </a:lnTo>
                  <a:lnTo>
                    <a:pt x="907448" y="2513108"/>
                  </a:lnTo>
                  <a:lnTo>
                    <a:pt x="863282" y="2526617"/>
                  </a:lnTo>
                  <a:lnTo>
                    <a:pt x="818769" y="2539316"/>
                  </a:lnTo>
                  <a:lnTo>
                    <a:pt x="773916" y="2551197"/>
                  </a:lnTo>
                  <a:lnTo>
                    <a:pt x="728734" y="2562251"/>
                  </a:lnTo>
                  <a:lnTo>
                    <a:pt x="683229" y="2572470"/>
                  </a:lnTo>
                  <a:lnTo>
                    <a:pt x="637412" y="2581845"/>
                  </a:lnTo>
                  <a:lnTo>
                    <a:pt x="591289" y="2590369"/>
                  </a:lnTo>
                  <a:lnTo>
                    <a:pt x="544871" y="2598031"/>
                  </a:lnTo>
                  <a:lnTo>
                    <a:pt x="498165" y="2604824"/>
                  </a:lnTo>
                  <a:lnTo>
                    <a:pt x="451180" y="2610739"/>
                  </a:lnTo>
                  <a:lnTo>
                    <a:pt x="403925" y="2615767"/>
                  </a:lnTo>
                  <a:lnTo>
                    <a:pt x="356408" y="2619900"/>
                  </a:lnTo>
                  <a:lnTo>
                    <a:pt x="308638" y="2623130"/>
                  </a:lnTo>
                  <a:lnTo>
                    <a:pt x="260623" y="2625448"/>
                  </a:lnTo>
                  <a:lnTo>
                    <a:pt x="212372" y="2626844"/>
                  </a:lnTo>
                  <a:lnTo>
                    <a:pt x="163893" y="2627312"/>
                  </a:lnTo>
                  <a:lnTo>
                    <a:pt x="122670" y="2626974"/>
                  </a:lnTo>
                  <a:lnTo>
                    <a:pt x="81608" y="2625964"/>
                  </a:lnTo>
                  <a:lnTo>
                    <a:pt x="40715" y="2624285"/>
                  </a:lnTo>
                  <a:lnTo>
                    <a:pt x="0" y="262194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04143" y="596716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1857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0724" y="3060147"/>
              <a:ext cx="0" cy="791845"/>
            </a:xfrm>
            <a:custGeom>
              <a:avLst/>
              <a:gdLst/>
              <a:ahLst/>
              <a:cxnLst/>
              <a:rect l="l" t="t" r="r" b="b"/>
              <a:pathLst>
                <a:path h="791845">
                  <a:moveTo>
                    <a:pt x="0" y="79184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78303" y="2976213"/>
              <a:ext cx="205104" cy="765175"/>
            </a:xfrm>
            <a:custGeom>
              <a:avLst/>
              <a:gdLst/>
              <a:ahLst/>
              <a:cxnLst/>
              <a:rect l="l" t="t" r="r" b="b"/>
              <a:pathLst>
                <a:path w="205105" h="765175">
                  <a:moveTo>
                    <a:pt x="204952" y="76487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972434" y="2730112"/>
              <a:ext cx="396240" cy="685800"/>
            </a:xfrm>
            <a:custGeom>
              <a:avLst/>
              <a:gdLst/>
              <a:ahLst/>
              <a:cxnLst/>
              <a:rect l="l" t="t" r="r" b="b"/>
              <a:pathLst>
                <a:path w="396239" h="685800">
                  <a:moveTo>
                    <a:pt x="395922" y="68576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82631" y="2338622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69">
                  <a:moveTo>
                    <a:pt x="559917" y="55993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74109" y="1828438"/>
              <a:ext cx="685800" cy="396240"/>
            </a:xfrm>
            <a:custGeom>
              <a:avLst/>
              <a:gdLst/>
              <a:ahLst/>
              <a:cxnLst/>
              <a:rect l="l" t="t" r="r" b="b"/>
              <a:pathLst>
                <a:path w="685800" h="396239">
                  <a:moveTo>
                    <a:pt x="685761" y="39592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20209" y="1234306"/>
              <a:ext cx="765175" cy="205104"/>
            </a:xfrm>
            <a:custGeom>
              <a:avLst/>
              <a:gdLst/>
              <a:ahLst/>
              <a:cxnLst/>
              <a:rect l="l" t="t" r="r" b="b"/>
              <a:pathLst>
                <a:path w="765175" h="205105">
                  <a:moveTo>
                    <a:pt x="764870" y="20493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7">
            <a:extLst>
              <a:ext uri="{FF2B5EF4-FFF2-40B4-BE49-F238E27FC236}">
                <a16:creationId xmlns:a16="http://schemas.microsoft.com/office/drawing/2014/main" id="{59CB8DC8-5C8C-734A-B5F2-451FE4DDFE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7826" y="2447099"/>
            <a:ext cx="5586672" cy="27571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7938" algn="ctr">
              <a:lnSpc>
                <a:spcPts val="7000"/>
              </a:lnSpc>
              <a:spcBef>
                <a:spcPts val="500"/>
              </a:spcBef>
            </a:pPr>
            <a:r>
              <a:rPr lang="cs-CZ" sz="6000" dirty="0">
                <a:latin typeface="Tabac G1"/>
                <a:cs typeface="Tabac G1"/>
              </a:rPr>
              <a:t>Školení klientského servisu</a:t>
            </a:r>
            <a:endParaRPr sz="6000" dirty="0">
              <a:latin typeface="Tabac G1"/>
              <a:cs typeface="Tabac G1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F4B6B03-BE12-344F-A36E-5F3D6A86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6" y="693928"/>
            <a:ext cx="2866409" cy="4182351"/>
          </a:xfrm>
          <a:prstGeom prst="rect">
            <a:avLst/>
          </a:prstGeom>
          <a:ln w="25400">
            <a:solidFill>
              <a:srgbClr val="BAAE6A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0C32DC-723C-AC42-8DAD-2D3C6E24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2" y="1750794"/>
            <a:ext cx="3911970" cy="2807716"/>
          </a:xfrm>
          <a:prstGeom prst="rect">
            <a:avLst/>
          </a:prstGeom>
          <a:ln w="19050">
            <a:solidFill>
              <a:srgbClr val="BAAE6A"/>
            </a:solidFill>
          </a:ln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F13B787D-EF60-954E-8DD7-0D02B4CC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5" y="3663000"/>
            <a:ext cx="3938483" cy="2807716"/>
          </a:xfrm>
          <a:prstGeom prst="rect">
            <a:avLst/>
          </a:prstGeom>
          <a:ln w="19050">
            <a:solidFill>
              <a:srgbClr val="BAAE6A"/>
            </a:solidFill>
          </a:ln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4B5B9BF-A269-ED4F-AD04-B57E5FE9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44" y="5617711"/>
            <a:ext cx="3990816" cy="2830088"/>
          </a:xfrm>
          <a:prstGeom prst="rect">
            <a:avLst/>
          </a:prstGeom>
          <a:ln w="19050">
            <a:solidFill>
              <a:srgbClr val="BAAE6A"/>
            </a:solidFill>
          </a:ln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64DEF9A4-F69A-154E-95A7-EAF0DDED4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05" y="7827933"/>
            <a:ext cx="3990815" cy="2807716"/>
          </a:xfrm>
          <a:prstGeom prst="rect">
            <a:avLst/>
          </a:prstGeom>
          <a:ln w="22225">
            <a:solidFill>
              <a:srgbClr val="BAAE6A"/>
            </a:solidFill>
          </a:ln>
        </p:spPr>
      </p:pic>
    </p:spTree>
    <p:extLst>
      <p:ext uri="{BB962C8B-B14F-4D97-AF65-F5344CB8AC3E}">
        <p14:creationId xmlns:p14="http://schemas.microsoft.com/office/powerpoint/2010/main" val="414425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703" y="127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BDD6BD0-128A-1D47-9A01-01437A6B962C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B9958C40-A6EA-434D-BA89-9D987D146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8317" y="2400497"/>
            <a:ext cx="4027804" cy="9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8" marR="5080" indent="-14288" algn="ctr">
              <a:lnSpc>
                <a:spcPct val="105100"/>
              </a:lnSpc>
              <a:spcBef>
                <a:spcPts val="100"/>
              </a:spcBef>
            </a:pPr>
            <a:r>
              <a:rPr lang="cs-CZ" sz="6000" spc="-120" dirty="0">
                <a:latin typeface="Tabac G1"/>
                <a:cs typeface="Tabac G1"/>
              </a:rPr>
              <a:t>Indexy</a:t>
            </a:r>
            <a:endParaRPr sz="6000" dirty="0">
              <a:latin typeface="Tabac G1"/>
              <a:cs typeface="Tabac G1"/>
            </a:endParaRPr>
          </a:p>
        </p:txBody>
      </p:sp>
      <p:sp>
        <p:nvSpPr>
          <p:cNvPr id="46" name="object 12">
            <a:extLst>
              <a:ext uri="{FF2B5EF4-FFF2-40B4-BE49-F238E27FC236}">
                <a16:creationId xmlns:a16="http://schemas.microsoft.com/office/drawing/2014/main" id="{508E6EE1-DB42-E04A-B0D1-F350FB2CA473}"/>
              </a:ext>
            </a:extLst>
          </p:cNvPr>
          <p:cNvSpPr txBox="1"/>
          <p:nvPr/>
        </p:nvSpPr>
        <p:spPr>
          <a:xfrm>
            <a:off x="933450" y="1384300"/>
            <a:ext cx="6172200" cy="4842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Hotely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Hotel Index: Určuje se na základě Natural </a:t>
            </a: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Language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</a:t>
            </a: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Processing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</a:t>
            </a:r>
            <a:br>
              <a:rPr lang="cs-CZ" sz="2800" spc="-10" dirty="0">
                <a:solidFill>
                  <a:srgbClr val="B7A076"/>
                </a:solidFill>
                <a:latin typeface="Tabac Sans"/>
              </a:rPr>
            </a:b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(NLP) analýzy komentářů na Tripadvisoru a Booking.com</a:t>
            </a: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12700"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Hotel Index 2019 (únor–prosinec)</a:t>
            </a:r>
          </a:p>
          <a:p>
            <a:pPr marL="12700">
              <a:spcBef>
                <a:spcPts val="100"/>
              </a:spcBef>
            </a:pPr>
            <a:endParaRPr lang="cs-CZ" sz="2800" b="1" spc="-10" dirty="0">
              <a:solidFill>
                <a:srgbClr val="005E57"/>
              </a:solidFill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E8A099-218E-456A-8E87-F8E18489F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5575300"/>
            <a:ext cx="4320549" cy="4320549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8FDE8284-E04A-45B7-8190-025C13713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356100"/>
            <a:ext cx="5399543" cy="5399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5B83A679-6AAB-4300-BC22-CAB5AF0BE465}"/>
              </a:ext>
            </a:extLst>
          </p:cNvPr>
          <p:cNvSpPr txBox="1"/>
          <p:nvPr/>
        </p:nvSpPr>
        <p:spPr>
          <a:xfrm>
            <a:off x="1091202" y="1399375"/>
            <a:ext cx="127962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05E57"/>
                </a:solidFill>
                <a:latin typeface="Tabac Sans"/>
                <a:cs typeface="Tabac Sans"/>
              </a:rPr>
              <a:t>Hotel Satisfaction Index u 3*, 4* a 5* </a:t>
            </a:r>
            <a:r>
              <a:rPr lang="en-US" sz="2800" b="1" dirty="0" err="1">
                <a:solidFill>
                  <a:srgbClr val="005E57"/>
                </a:solidFill>
                <a:latin typeface="Tabac Sans"/>
                <a:cs typeface="Tabac Sans"/>
              </a:rPr>
              <a:t>hotelů</a:t>
            </a:r>
            <a:r>
              <a:rPr lang="en-US" sz="2800" b="1" dirty="0">
                <a:solidFill>
                  <a:srgbClr val="005E57"/>
                </a:solidFill>
                <a:latin typeface="Tabac Sans"/>
                <a:cs typeface="Tabac Sans"/>
              </a:rPr>
              <a:t> 2019 (</a:t>
            </a:r>
            <a:r>
              <a:rPr lang="en-US" sz="2800" b="1" dirty="0" err="1">
                <a:solidFill>
                  <a:srgbClr val="005E57"/>
                </a:solidFill>
                <a:latin typeface="Tabac Sans"/>
                <a:cs typeface="Tabac Sans"/>
              </a:rPr>
              <a:t>červen</a:t>
            </a:r>
            <a:r>
              <a:rPr lang="en-US" sz="2800" b="1" dirty="0">
                <a:solidFill>
                  <a:srgbClr val="005E57"/>
                </a:solidFill>
                <a:latin typeface="Tabac Sans"/>
                <a:cs typeface="Tabac Sans"/>
              </a:rPr>
              <a:t>–</a:t>
            </a:r>
            <a:r>
              <a:rPr lang="en-US" sz="2800" b="1" dirty="0" err="1">
                <a:solidFill>
                  <a:srgbClr val="005E57"/>
                </a:solidFill>
                <a:latin typeface="Tabac Sans"/>
                <a:cs typeface="Tabac Sans"/>
              </a:rPr>
              <a:t>prosinec</a:t>
            </a:r>
            <a:r>
              <a:rPr lang="en-US" sz="2800" b="1" dirty="0">
                <a:solidFill>
                  <a:srgbClr val="005E57"/>
                </a:solidFill>
                <a:latin typeface="Tabac Sans"/>
                <a:cs typeface="Tabac Sans"/>
              </a:rPr>
              <a:t>)</a:t>
            </a:r>
            <a:endParaRPr lang="cs-CZ" sz="2800" b="1" dirty="0">
              <a:solidFill>
                <a:srgbClr val="005E57"/>
              </a:solidFill>
              <a:latin typeface="Tabac Sans"/>
              <a:cs typeface="Tabac Sans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93D73FA-D3F0-4E17-AE0F-DE45CF2F4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27300"/>
            <a:ext cx="12802483" cy="64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1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22B53D88-EF24-4068-A647-BE0AA0D1E94D}"/>
              </a:ext>
            </a:extLst>
          </p:cNvPr>
          <p:cNvSpPr txBox="1"/>
          <p:nvPr/>
        </p:nvSpPr>
        <p:spPr>
          <a:xfrm>
            <a:off x="1009650" y="1384300"/>
            <a:ext cx="13177248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Restaurace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Tourist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</a:t>
            </a: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Product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Index: Určuje se na základě úrovně spokojenosti turistů </a:t>
            </a:r>
            <a:br>
              <a:rPr lang="cs-CZ" sz="2800" spc="-10" dirty="0">
                <a:solidFill>
                  <a:srgbClr val="B7A076"/>
                </a:solidFill>
                <a:latin typeface="Tabac Sans"/>
              </a:rPr>
            </a:b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s produkty v destinaci. Získává se analýzou rozložení pozitivních, neutrálních </a:t>
            </a:r>
            <a:br>
              <a:rPr lang="cs-CZ" sz="2800" spc="-10" dirty="0">
                <a:solidFill>
                  <a:srgbClr val="B7A076"/>
                </a:solidFill>
                <a:latin typeface="Tabac Sans"/>
              </a:rPr>
            </a:b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a negativních komentářů na sociálních sítích, které se jednotlivých produktů týkají.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12700">
              <a:spcBef>
                <a:spcPts val="100"/>
              </a:spcBef>
            </a:pPr>
            <a:r>
              <a:rPr lang="cs-CZ" sz="2800" b="1" dirty="0" err="1">
                <a:solidFill>
                  <a:srgbClr val="005E57"/>
                </a:solidFill>
                <a:latin typeface="Tabac Sans"/>
                <a:cs typeface="Tabac Sans"/>
              </a:rPr>
              <a:t>Tourist</a:t>
            </a: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 </a:t>
            </a:r>
            <a:r>
              <a:rPr lang="cs-CZ" sz="2800" b="1" dirty="0" err="1">
                <a:solidFill>
                  <a:srgbClr val="005E57"/>
                </a:solidFill>
                <a:latin typeface="Tabac Sans"/>
                <a:cs typeface="Tabac Sans"/>
              </a:rPr>
              <a:t>Product</a:t>
            </a: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 Index				Sentiment: </a:t>
            </a:r>
            <a:r>
              <a:rPr lang="cs-CZ" sz="2800" dirty="0">
                <a:solidFill>
                  <a:srgbClr val="B7A076"/>
                </a:solidFill>
                <a:latin typeface="Tabac Sans"/>
                <a:cs typeface="Tabac Sans"/>
              </a:rPr>
              <a:t>Procentuální rozložení 									pozitivních, neutrálních a negativních 									komentářů </a:t>
            </a:r>
            <a:endParaRPr lang="cs-CZ" sz="2800" spc="-10" dirty="0">
              <a:solidFill>
                <a:srgbClr val="B7A076"/>
              </a:solidFill>
              <a:latin typeface="Tabac San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CBAB41-DB1C-4455-AB43-92FB771BE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6300"/>
            <a:ext cx="15125700" cy="35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6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721" y="127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BDD6BD0-128A-1D47-9A01-01437A6B962C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B9958C40-A6EA-434D-BA89-9D987D146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8317" y="2400497"/>
            <a:ext cx="4027804" cy="9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8" marR="5080" indent="-14288" algn="ctr">
              <a:lnSpc>
                <a:spcPct val="105100"/>
              </a:lnSpc>
              <a:spcBef>
                <a:spcPts val="100"/>
              </a:spcBef>
            </a:pPr>
            <a:r>
              <a:rPr lang="cs-CZ" sz="6000" spc="-120" dirty="0">
                <a:latin typeface="Tabac G1"/>
                <a:cs typeface="Tabac G1"/>
              </a:rPr>
              <a:t>Útraty</a:t>
            </a:r>
            <a:endParaRPr sz="6000" dirty="0">
              <a:latin typeface="Tabac G1"/>
              <a:cs typeface="Tabac G1"/>
            </a:endParaRPr>
          </a:p>
        </p:txBody>
      </p:sp>
      <p:sp>
        <p:nvSpPr>
          <p:cNvPr id="46" name="object 12">
            <a:extLst>
              <a:ext uri="{FF2B5EF4-FFF2-40B4-BE49-F238E27FC236}">
                <a16:creationId xmlns:a16="http://schemas.microsoft.com/office/drawing/2014/main" id="{508E6EE1-DB42-E04A-B0D1-F350FB2CA473}"/>
              </a:ext>
            </a:extLst>
          </p:cNvPr>
          <p:cNvSpPr txBox="1"/>
          <p:nvPr/>
        </p:nvSpPr>
        <p:spPr>
          <a:xfrm>
            <a:off x="1091202" y="1399375"/>
            <a:ext cx="59382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Procentuální rozložení útrat</a:t>
            </a:r>
            <a:endParaRPr lang="cs-CZ" sz="2800" b="1" spc="-10" dirty="0">
              <a:solidFill>
                <a:srgbClr val="B7A076"/>
              </a:solidFill>
              <a:latin typeface="Tabac Sans"/>
              <a:cs typeface="Tabac Sa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6E3F9F-CF4B-4651-ABA0-1B1C6E6D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5194300"/>
            <a:ext cx="4680214" cy="4680214"/>
          </a:xfrm>
          <a:prstGeom prst="rect">
            <a:avLst/>
          </a:prstGeom>
        </p:spPr>
      </p:pic>
      <p:pic>
        <p:nvPicPr>
          <p:cNvPr id="6" name="Obrázek 5" descr="Obsah obrázku text, monitor, černá, obrazovka&#10;&#10;Popis byl vytvořen automaticky">
            <a:extLst>
              <a:ext uri="{FF2B5EF4-FFF2-40B4-BE49-F238E27FC236}">
                <a16:creationId xmlns:a16="http://schemas.microsoft.com/office/drawing/2014/main" id="{C2D3F639-8402-4A17-85BD-4D363C8F8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298700"/>
            <a:ext cx="7168662" cy="71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C3A3F37E-2F18-4D5A-B02E-7172F899FABF}"/>
              </a:ext>
            </a:extLst>
          </p:cNvPr>
          <p:cNvSpPr txBox="1"/>
          <p:nvPr/>
        </p:nvSpPr>
        <p:spPr>
          <a:xfrm>
            <a:off x="1091202" y="1399375"/>
            <a:ext cx="127962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Průměrná útrata za kartu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DD430-47C3-4B67-BE59-C652BFF01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984500"/>
            <a:ext cx="13049250" cy="53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285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59993" y="10692003"/>
                </a:lnTo>
                <a:lnTo>
                  <a:pt x="7559993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7F7919F4-4A66-1F4E-A65F-DEE0DF201A6E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1ACE899-0C9E-0643-9821-B47AEF0D81B9}"/>
              </a:ext>
            </a:extLst>
          </p:cNvPr>
          <p:cNvGrpSpPr/>
          <p:nvPr/>
        </p:nvGrpSpPr>
        <p:grpSpPr>
          <a:xfrm>
            <a:off x="7976989" y="4845821"/>
            <a:ext cx="6260497" cy="4877358"/>
            <a:chOff x="576831" y="432835"/>
            <a:chExt cx="6260497" cy="4877358"/>
          </a:xfrm>
        </p:grpSpPr>
        <p:sp>
          <p:nvSpPr>
            <p:cNvPr id="31" name="object 31"/>
            <p:cNvSpPr/>
            <p:nvPr/>
          </p:nvSpPr>
          <p:spPr>
            <a:xfrm>
              <a:off x="4732252" y="1383620"/>
              <a:ext cx="526415" cy="523875"/>
            </a:xfrm>
            <a:custGeom>
              <a:avLst/>
              <a:gdLst/>
              <a:ahLst/>
              <a:cxnLst/>
              <a:rect l="l" t="t" r="r" b="b"/>
              <a:pathLst>
                <a:path w="526414" h="523875">
                  <a:moveTo>
                    <a:pt x="526008" y="523481"/>
                  </a:moveTo>
                  <a:lnTo>
                    <a:pt x="0" y="523481"/>
                  </a:lnTo>
                  <a:lnTo>
                    <a:pt x="0" y="144386"/>
                  </a:lnTo>
                  <a:lnTo>
                    <a:pt x="262940" y="0"/>
                  </a:lnTo>
                  <a:lnTo>
                    <a:pt x="526008" y="144386"/>
                  </a:lnTo>
                  <a:lnTo>
                    <a:pt x="526008" y="52348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5193" y="990708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5">
                  <a:moveTo>
                    <a:pt x="0" y="3929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6880" y="1907102"/>
              <a:ext cx="159385" cy="1309370"/>
            </a:xfrm>
            <a:custGeom>
              <a:avLst/>
              <a:gdLst/>
              <a:ahLst/>
              <a:cxnLst/>
              <a:rect l="l" t="t" r="r" b="b"/>
              <a:pathLst>
                <a:path w="159385" h="1309370">
                  <a:moveTo>
                    <a:pt x="159270" y="0"/>
                  </a:moveTo>
                  <a:lnTo>
                    <a:pt x="0" y="13088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4336" y="1907102"/>
              <a:ext cx="159385" cy="1309370"/>
            </a:xfrm>
            <a:custGeom>
              <a:avLst/>
              <a:gdLst/>
              <a:ahLst/>
              <a:cxnLst/>
              <a:rect l="l" t="t" r="r" b="b"/>
              <a:pathLst>
                <a:path w="159385" h="1309370">
                  <a:moveTo>
                    <a:pt x="0" y="0"/>
                  </a:moveTo>
                  <a:lnTo>
                    <a:pt x="159169" y="13088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045" y="3215951"/>
              <a:ext cx="1052830" cy="393065"/>
            </a:xfrm>
            <a:custGeom>
              <a:avLst/>
              <a:gdLst/>
              <a:ahLst/>
              <a:cxnLst/>
              <a:rect l="l" t="t" r="r" b="b"/>
              <a:pathLst>
                <a:path w="1052829" h="393064">
                  <a:moveTo>
                    <a:pt x="1052410" y="392671"/>
                  </a:moveTo>
                  <a:lnTo>
                    <a:pt x="0" y="392671"/>
                  </a:lnTo>
                  <a:lnTo>
                    <a:pt x="0" y="0"/>
                  </a:lnTo>
                  <a:lnTo>
                    <a:pt x="1052410" y="0"/>
                  </a:lnTo>
                  <a:lnTo>
                    <a:pt x="1052410" y="39267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9057" y="3608622"/>
              <a:ext cx="132080" cy="523875"/>
            </a:xfrm>
            <a:custGeom>
              <a:avLst/>
              <a:gdLst/>
              <a:ahLst/>
              <a:cxnLst/>
              <a:rect l="l" t="t" r="r" b="b"/>
              <a:pathLst>
                <a:path w="132079" h="523875">
                  <a:moveTo>
                    <a:pt x="131597" y="0"/>
                  </a:moveTo>
                  <a:lnTo>
                    <a:pt x="0" y="52348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9858" y="3608622"/>
              <a:ext cx="132080" cy="523875"/>
            </a:xfrm>
            <a:custGeom>
              <a:avLst/>
              <a:gdLst/>
              <a:ahLst/>
              <a:cxnLst/>
              <a:rect l="l" t="t" r="r" b="b"/>
              <a:pathLst>
                <a:path w="132079" h="523875">
                  <a:moveTo>
                    <a:pt x="0" y="0"/>
                  </a:moveTo>
                  <a:lnTo>
                    <a:pt x="131597" y="52348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95193" y="3607860"/>
              <a:ext cx="0" cy="521334"/>
            </a:xfrm>
            <a:custGeom>
              <a:avLst/>
              <a:gdLst/>
              <a:ahLst/>
              <a:cxnLst/>
              <a:rect l="l" t="t" r="r" b="b"/>
              <a:pathLst>
                <a:path h="521335">
                  <a:moveTo>
                    <a:pt x="0" y="0"/>
                  </a:moveTo>
                  <a:lnTo>
                    <a:pt x="0" y="52097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95193" y="2430583"/>
              <a:ext cx="0" cy="785495"/>
            </a:xfrm>
            <a:custGeom>
              <a:avLst/>
              <a:gdLst/>
              <a:ahLst/>
              <a:cxnLst/>
              <a:rect l="l" t="t" r="r" b="b"/>
              <a:pathLst>
                <a:path h="785494">
                  <a:moveTo>
                    <a:pt x="0" y="78535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69057" y="4132103"/>
              <a:ext cx="1052830" cy="0"/>
            </a:xfrm>
            <a:custGeom>
              <a:avLst/>
              <a:gdLst/>
              <a:ahLst/>
              <a:cxnLst/>
              <a:rect l="l" t="t" r="r" b="b"/>
              <a:pathLst>
                <a:path w="1052829">
                  <a:moveTo>
                    <a:pt x="0" y="0"/>
                  </a:moveTo>
                  <a:lnTo>
                    <a:pt x="1052398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00654" y="3870483"/>
              <a:ext cx="789305" cy="0"/>
            </a:xfrm>
            <a:custGeom>
              <a:avLst/>
              <a:gdLst/>
              <a:ahLst/>
              <a:cxnLst/>
              <a:rect l="l" t="t" r="r" b="b"/>
              <a:pathLst>
                <a:path w="789304">
                  <a:moveTo>
                    <a:pt x="0" y="0"/>
                  </a:moveTo>
                  <a:lnTo>
                    <a:pt x="78920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32125" y="2954077"/>
              <a:ext cx="526415" cy="0"/>
            </a:xfrm>
            <a:custGeom>
              <a:avLst/>
              <a:gdLst/>
              <a:ahLst/>
              <a:cxnLst/>
              <a:rect l="l" t="t" r="r" b="b"/>
              <a:pathLst>
                <a:path w="526414">
                  <a:moveTo>
                    <a:pt x="0" y="0"/>
                  </a:moveTo>
                  <a:lnTo>
                    <a:pt x="526262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36150" y="269245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185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63849" y="243058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1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63849" y="216872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13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53693" y="4410068"/>
              <a:ext cx="3683635" cy="769620"/>
            </a:xfrm>
            <a:custGeom>
              <a:avLst/>
              <a:gdLst/>
              <a:ahLst/>
              <a:cxnLst/>
              <a:rect l="l" t="t" r="r" b="b"/>
              <a:pathLst>
                <a:path w="3683634" h="769620">
                  <a:moveTo>
                    <a:pt x="0" y="769264"/>
                  </a:moveTo>
                  <a:lnTo>
                    <a:pt x="339519" y="324533"/>
                  </a:lnTo>
                  <a:lnTo>
                    <a:pt x="644515" y="96158"/>
                  </a:lnTo>
                  <a:lnTo>
                    <a:pt x="1087628" y="12019"/>
                  </a:lnTo>
                  <a:lnTo>
                    <a:pt x="1841500" y="0"/>
                  </a:lnTo>
                  <a:lnTo>
                    <a:pt x="2673131" y="120157"/>
                  </a:lnTo>
                  <a:lnTo>
                    <a:pt x="3245759" y="384505"/>
                  </a:lnTo>
                  <a:lnTo>
                    <a:pt x="3576665" y="648852"/>
                  </a:lnTo>
                  <a:lnTo>
                    <a:pt x="3683127" y="76901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05964" y="4132103"/>
              <a:ext cx="263525" cy="385445"/>
            </a:xfrm>
            <a:custGeom>
              <a:avLst/>
              <a:gdLst/>
              <a:ahLst/>
              <a:cxnLst/>
              <a:rect l="l" t="t" r="r" b="b"/>
              <a:pathLst>
                <a:path w="263525" h="385445">
                  <a:moveTo>
                    <a:pt x="263093" y="0"/>
                  </a:moveTo>
                  <a:lnTo>
                    <a:pt x="0" y="385305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21455" y="4132103"/>
              <a:ext cx="263525" cy="385445"/>
            </a:xfrm>
            <a:custGeom>
              <a:avLst/>
              <a:gdLst/>
              <a:ahLst/>
              <a:cxnLst/>
              <a:rect l="l" t="t" r="r" b="b"/>
              <a:pathLst>
                <a:path w="263525" h="385445">
                  <a:moveTo>
                    <a:pt x="0" y="0"/>
                  </a:moveTo>
                  <a:lnTo>
                    <a:pt x="263067" y="385305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32125" y="4132103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62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8387" y="4132103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62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63722" y="4419924"/>
              <a:ext cx="0" cy="890269"/>
            </a:xfrm>
            <a:custGeom>
              <a:avLst/>
              <a:gdLst/>
              <a:ahLst/>
              <a:cxnLst/>
              <a:rect l="l" t="t" r="r" b="b"/>
              <a:pathLst>
                <a:path h="890270">
                  <a:moveTo>
                    <a:pt x="0" y="0"/>
                  </a:moveTo>
                  <a:lnTo>
                    <a:pt x="0" y="89021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26663" y="4419924"/>
              <a:ext cx="0" cy="890269"/>
            </a:xfrm>
            <a:custGeom>
              <a:avLst/>
              <a:gdLst/>
              <a:ahLst/>
              <a:cxnLst/>
              <a:rect l="l" t="t" r="r" b="b"/>
              <a:pathLst>
                <a:path h="890270">
                  <a:moveTo>
                    <a:pt x="0" y="0"/>
                  </a:moveTo>
                  <a:lnTo>
                    <a:pt x="0" y="89021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63722" y="4655597"/>
              <a:ext cx="263525" cy="393065"/>
            </a:xfrm>
            <a:custGeom>
              <a:avLst/>
              <a:gdLst/>
              <a:ahLst/>
              <a:cxnLst/>
              <a:rect l="l" t="t" r="r" b="b"/>
              <a:pathLst>
                <a:path w="263525" h="393064">
                  <a:moveTo>
                    <a:pt x="262940" y="392671"/>
                  </a:moveTo>
                  <a:lnTo>
                    <a:pt x="0" y="392671"/>
                  </a:lnTo>
                  <a:lnTo>
                    <a:pt x="0" y="0"/>
                  </a:lnTo>
                  <a:lnTo>
                    <a:pt x="262940" y="0"/>
                  </a:lnTo>
                  <a:lnTo>
                    <a:pt x="262940" y="39267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6831" y="432835"/>
              <a:ext cx="2627630" cy="2627630"/>
            </a:xfrm>
            <a:custGeom>
              <a:avLst/>
              <a:gdLst/>
              <a:ahLst/>
              <a:cxnLst/>
              <a:rect l="l" t="t" r="r" b="b"/>
              <a:pathLst>
                <a:path w="2627630" h="2627630">
                  <a:moveTo>
                    <a:pt x="2621953" y="0"/>
                  </a:moveTo>
                  <a:lnTo>
                    <a:pt x="2624290" y="40713"/>
                  </a:lnTo>
                  <a:lnTo>
                    <a:pt x="2625966" y="81602"/>
                  </a:lnTo>
                  <a:lnTo>
                    <a:pt x="2626975" y="122659"/>
                  </a:lnTo>
                  <a:lnTo>
                    <a:pt x="2627312" y="163880"/>
                  </a:lnTo>
                  <a:lnTo>
                    <a:pt x="2626845" y="212359"/>
                  </a:lnTo>
                  <a:lnTo>
                    <a:pt x="2625448" y="260610"/>
                  </a:lnTo>
                  <a:lnTo>
                    <a:pt x="2623130" y="308625"/>
                  </a:lnTo>
                  <a:lnTo>
                    <a:pt x="2619901" y="356396"/>
                  </a:lnTo>
                  <a:lnTo>
                    <a:pt x="2615767" y="403913"/>
                  </a:lnTo>
                  <a:lnTo>
                    <a:pt x="2610739" y="451168"/>
                  </a:lnTo>
                  <a:lnTo>
                    <a:pt x="2604824" y="498153"/>
                  </a:lnTo>
                  <a:lnTo>
                    <a:pt x="2598031" y="544859"/>
                  </a:lnTo>
                  <a:lnTo>
                    <a:pt x="2590369" y="591277"/>
                  </a:lnTo>
                  <a:lnTo>
                    <a:pt x="2581846" y="637399"/>
                  </a:lnTo>
                  <a:lnTo>
                    <a:pt x="2572471" y="683217"/>
                  </a:lnTo>
                  <a:lnTo>
                    <a:pt x="2562252" y="728722"/>
                  </a:lnTo>
                  <a:lnTo>
                    <a:pt x="2551197" y="773905"/>
                  </a:lnTo>
                  <a:lnTo>
                    <a:pt x="2539317" y="818757"/>
                  </a:lnTo>
                  <a:lnTo>
                    <a:pt x="2526618" y="863271"/>
                  </a:lnTo>
                  <a:lnTo>
                    <a:pt x="2513109" y="907437"/>
                  </a:lnTo>
                  <a:lnTo>
                    <a:pt x="2498800" y="951247"/>
                  </a:lnTo>
                  <a:lnTo>
                    <a:pt x="2483699" y="994693"/>
                  </a:lnTo>
                  <a:lnTo>
                    <a:pt x="2467813" y="1037766"/>
                  </a:lnTo>
                  <a:lnTo>
                    <a:pt x="2451152" y="1080457"/>
                  </a:lnTo>
                  <a:lnTo>
                    <a:pt x="2433725" y="1122758"/>
                  </a:lnTo>
                  <a:lnTo>
                    <a:pt x="2415539" y="1164660"/>
                  </a:lnTo>
                  <a:lnTo>
                    <a:pt x="2396604" y="1206155"/>
                  </a:lnTo>
                  <a:lnTo>
                    <a:pt x="2376928" y="1247234"/>
                  </a:lnTo>
                  <a:lnTo>
                    <a:pt x="2356519" y="1287889"/>
                  </a:lnTo>
                  <a:lnTo>
                    <a:pt x="2335387" y="1328110"/>
                  </a:lnTo>
                  <a:lnTo>
                    <a:pt x="2313539" y="1367890"/>
                  </a:lnTo>
                  <a:lnTo>
                    <a:pt x="2290984" y="1407220"/>
                  </a:lnTo>
                  <a:lnTo>
                    <a:pt x="2267731" y="1446092"/>
                  </a:lnTo>
                  <a:lnTo>
                    <a:pt x="2243788" y="1484496"/>
                  </a:lnTo>
                  <a:lnTo>
                    <a:pt x="2219164" y="1522424"/>
                  </a:lnTo>
                  <a:lnTo>
                    <a:pt x="2193868" y="1559868"/>
                  </a:lnTo>
                  <a:lnTo>
                    <a:pt x="2167908" y="1596819"/>
                  </a:lnTo>
                  <a:lnTo>
                    <a:pt x="2141292" y="1633269"/>
                  </a:lnTo>
                  <a:lnTo>
                    <a:pt x="2114029" y="1669209"/>
                  </a:lnTo>
                  <a:lnTo>
                    <a:pt x="2086128" y="1704630"/>
                  </a:lnTo>
                  <a:lnTo>
                    <a:pt x="2057597" y="1739524"/>
                  </a:lnTo>
                  <a:lnTo>
                    <a:pt x="2028445" y="1773883"/>
                  </a:lnTo>
                  <a:lnTo>
                    <a:pt x="1998680" y="1807697"/>
                  </a:lnTo>
                  <a:lnTo>
                    <a:pt x="1968311" y="1840958"/>
                  </a:lnTo>
                  <a:lnTo>
                    <a:pt x="1937346" y="1873658"/>
                  </a:lnTo>
                  <a:lnTo>
                    <a:pt x="1905795" y="1905788"/>
                  </a:lnTo>
                  <a:lnTo>
                    <a:pt x="1873665" y="1937340"/>
                  </a:lnTo>
                  <a:lnTo>
                    <a:pt x="1840965" y="1968305"/>
                  </a:lnTo>
                  <a:lnTo>
                    <a:pt x="1807704" y="1998674"/>
                  </a:lnTo>
                  <a:lnTo>
                    <a:pt x="1773890" y="2028439"/>
                  </a:lnTo>
                  <a:lnTo>
                    <a:pt x="1739532" y="2057592"/>
                  </a:lnTo>
                  <a:lnTo>
                    <a:pt x="1704638" y="2086123"/>
                  </a:lnTo>
                  <a:lnTo>
                    <a:pt x="1669217" y="2114024"/>
                  </a:lnTo>
                  <a:lnTo>
                    <a:pt x="1633277" y="2141287"/>
                  </a:lnTo>
                  <a:lnTo>
                    <a:pt x="1596828" y="2167903"/>
                  </a:lnTo>
                  <a:lnTo>
                    <a:pt x="1559877" y="2193864"/>
                  </a:lnTo>
                  <a:lnTo>
                    <a:pt x="1522433" y="2219161"/>
                  </a:lnTo>
                  <a:lnTo>
                    <a:pt x="1484505" y="2243785"/>
                  </a:lnTo>
                  <a:lnTo>
                    <a:pt x="1446101" y="2267728"/>
                  </a:lnTo>
                  <a:lnTo>
                    <a:pt x="1407230" y="2290981"/>
                  </a:lnTo>
                  <a:lnTo>
                    <a:pt x="1367900" y="2313536"/>
                  </a:lnTo>
                  <a:lnTo>
                    <a:pt x="1328120" y="2335384"/>
                  </a:lnTo>
                  <a:lnTo>
                    <a:pt x="1287898" y="2356517"/>
                  </a:lnTo>
                  <a:lnTo>
                    <a:pt x="1247244" y="2376925"/>
                  </a:lnTo>
                  <a:lnTo>
                    <a:pt x="1206165" y="2396602"/>
                  </a:lnTo>
                  <a:lnTo>
                    <a:pt x="1164671" y="2415537"/>
                  </a:lnTo>
                  <a:lnTo>
                    <a:pt x="1122769" y="2433723"/>
                  </a:lnTo>
                  <a:lnTo>
                    <a:pt x="1080468" y="2451151"/>
                  </a:lnTo>
                  <a:lnTo>
                    <a:pt x="1037777" y="2467811"/>
                  </a:lnTo>
                  <a:lnTo>
                    <a:pt x="994704" y="2483697"/>
                  </a:lnTo>
                  <a:lnTo>
                    <a:pt x="951259" y="2498799"/>
                  </a:lnTo>
                  <a:lnTo>
                    <a:pt x="907448" y="2513108"/>
                  </a:lnTo>
                  <a:lnTo>
                    <a:pt x="863282" y="2526617"/>
                  </a:lnTo>
                  <a:lnTo>
                    <a:pt x="818769" y="2539316"/>
                  </a:lnTo>
                  <a:lnTo>
                    <a:pt x="773916" y="2551197"/>
                  </a:lnTo>
                  <a:lnTo>
                    <a:pt x="728734" y="2562251"/>
                  </a:lnTo>
                  <a:lnTo>
                    <a:pt x="683229" y="2572470"/>
                  </a:lnTo>
                  <a:lnTo>
                    <a:pt x="637412" y="2581845"/>
                  </a:lnTo>
                  <a:lnTo>
                    <a:pt x="591289" y="2590369"/>
                  </a:lnTo>
                  <a:lnTo>
                    <a:pt x="544871" y="2598031"/>
                  </a:lnTo>
                  <a:lnTo>
                    <a:pt x="498165" y="2604824"/>
                  </a:lnTo>
                  <a:lnTo>
                    <a:pt x="451180" y="2610739"/>
                  </a:lnTo>
                  <a:lnTo>
                    <a:pt x="403925" y="2615767"/>
                  </a:lnTo>
                  <a:lnTo>
                    <a:pt x="356408" y="2619900"/>
                  </a:lnTo>
                  <a:lnTo>
                    <a:pt x="308638" y="2623130"/>
                  </a:lnTo>
                  <a:lnTo>
                    <a:pt x="260623" y="2625448"/>
                  </a:lnTo>
                  <a:lnTo>
                    <a:pt x="212372" y="2626844"/>
                  </a:lnTo>
                  <a:lnTo>
                    <a:pt x="163893" y="2627312"/>
                  </a:lnTo>
                  <a:lnTo>
                    <a:pt x="122670" y="2626974"/>
                  </a:lnTo>
                  <a:lnTo>
                    <a:pt x="81608" y="2625964"/>
                  </a:lnTo>
                  <a:lnTo>
                    <a:pt x="40715" y="2624285"/>
                  </a:lnTo>
                  <a:lnTo>
                    <a:pt x="0" y="262194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04143" y="596716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1857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0724" y="3060147"/>
              <a:ext cx="0" cy="791845"/>
            </a:xfrm>
            <a:custGeom>
              <a:avLst/>
              <a:gdLst/>
              <a:ahLst/>
              <a:cxnLst/>
              <a:rect l="l" t="t" r="r" b="b"/>
              <a:pathLst>
                <a:path h="791845">
                  <a:moveTo>
                    <a:pt x="0" y="79184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78303" y="2976213"/>
              <a:ext cx="205104" cy="765175"/>
            </a:xfrm>
            <a:custGeom>
              <a:avLst/>
              <a:gdLst/>
              <a:ahLst/>
              <a:cxnLst/>
              <a:rect l="l" t="t" r="r" b="b"/>
              <a:pathLst>
                <a:path w="205105" h="765175">
                  <a:moveTo>
                    <a:pt x="204952" y="76487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972434" y="2730112"/>
              <a:ext cx="396240" cy="685800"/>
            </a:xfrm>
            <a:custGeom>
              <a:avLst/>
              <a:gdLst/>
              <a:ahLst/>
              <a:cxnLst/>
              <a:rect l="l" t="t" r="r" b="b"/>
              <a:pathLst>
                <a:path w="396239" h="685800">
                  <a:moveTo>
                    <a:pt x="395922" y="68576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82631" y="2338622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69">
                  <a:moveTo>
                    <a:pt x="559917" y="55993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74109" y="1828438"/>
              <a:ext cx="685800" cy="396240"/>
            </a:xfrm>
            <a:custGeom>
              <a:avLst/>
              <a:gdLst/>
              <a:ahLst/>
              <a:cxnLst/>
              <a:rect l="l" t="t" r="r" b="b"/>
              <a:pathLst>
                <a:path w="685800" h="396239">
                  <a:moveTo>
                    <a:pt x="685761" y="39592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20209" y="1234306"/>
              <a:ext cx="765175" cy="205104"/>
            </a:xfrm>
            <a:custGeom>
              <a:avLst/>
              <a:gdLst/>
              <a:ahLst/>
              <a:cxnLst/>
              <a:rect l="l" t="t" r="r" b="b"/>
              <a:pathLst>
                <a:path w="765175" h="205105">
                  <a:moveTo>
                    <a:pt x="764870" y="20493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2">
            <a:extLst>
              <a:ext uri="{FF2B5EF4-FFF2-40B4-BE49-F238E27FC236}">
                <a16:creationId xmlns:a16="http://schemas.microsoft.com/office/drawing/2014/main" id="{856E6A2C-EA7E-2348-89E3-21369C2EE638}"/>
              </a:ext>
            </a:extLst>
          </p:cNvPr>
          <p:cNvSpPr txBox="1"/>
          <p:nvPr/>
        </p:nvSpPr>
        <p:spPr>
          <a:xfrm>
            <a:off x="1091202" y="1399375"/>
            <a:ext cx="5053105" cy="7427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Opatření ke zvýšení kvality produktů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Vytvořili jsem novou strategii merchandisingu a realizujeme pilotní fázi na Petříně a Staroměstské radnici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Tvoříme nové produkty (tiskoviny pro děti, nabídky pro školy, nové trasy...)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Připravujeme </a:t>
            </a: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facelift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vizuální identity a zvýšení estetiky označení a prezentace námi spravovaných objektů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</p:txBody>
      </p:sp>
      <p:sp>
        <p:nvSpPr>
          <p:cNvPr id="103" name="object 7">
            <a:extLst>
              <a:ext uri="{FF2B5EF4-FFF2-40B4-BE49-F238E27FC236}">
                <a16:creationId xmlns:a16="http://schemas.microsoft.com/office/drawing/2014/main" id="{59CB8DC8-5C8C-734A-B5F2-451FE4DDFE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7826" y="2447099"/>
            <a:ext cx="5586672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dirty="0">
                <a:latin typeface="Tabac G1"/>
                <a:cs typeface="Tabac G1"/>
              </a:rPr>
              <a:t>Jak se na to připravujeme</a:t>
            </a:r>
            <a:endParaRPr sz="6000" dirty="0">
              <a:latin typeface="Tabac G1"/>
              <a:cs typeface="Tabac G1"/>
            </a:endParaRPr>
          </a:p>
        </p:txBody>
      </p:sp>
    </p:spTree>
    <p:extLst>
      <p:ext uri="{BB962C8B-B14F-4D97-AF65-F5344CB8AC3E}">
        <p14:creationId xmlns:p14="http://schemas.microsoft.com/office/powerpoint/2010/main" val="29753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97314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60005" y="10692003"/>
                </a:lnTo>
                <a:lnTo>
                  <a:pt x="756000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1036403" y="9557987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26454" y="0"/>
                </a:moveTo>
                <a:lnTo>
                  <a:pt x="0" y="0"/>
                </a:lnTo>
                <a:lnTo>
                  <a:pt x="0" y="20472"/>
                </a:lnTo>
                <a:lnTo>
                  <a:pt x="18580" y="20472"/>
                </a:lnTo>
                <a:lnTo>
                  <a:pt x="26454" y="20205"/>
                </a:lnTo>
                <a:lnTo>
                  <a:pt x="26454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67447" y="9581980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21983" y="0"/>
                </a:moveTo>
                <a:lnTo>
                  <a:pt x="6388" y="0"/>
                </a:lnTo>
                <a:lnTo>
                  <a:pt x="0" y="5981"/>
                </a:lnTo>
                <a:lnTo>
                  <a:pt x="0" y="20218"/>
                </a:lnTo>
                <a:lnTo>
                  <a:pt x="6388" y="25908"/>
                </a:lnTo>
                <a:lnTo>
                  <a:pt x="21983" y="25908"/>
                </a:lnTo>
                <a:lnTo>
                  <a:pt x="28498" y="20218"/>
                </a:lnTo>
                <a:lnTo>
                  <a:pt x="28498" y="5981"/>
                </a:lnTo>
                <a:lnTo>
                  <a:pt x="21983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78644" y="9581981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21983" y="0"/>
                </a:moveTo>
                <a:lnTo>
                  <a:pt x="6388" y="0"/>
                </a:lnTo>
                <a:lnTo>
                  <a:pt x="0" y="5968"/>
                </a:lnTo>
                <a:lnTo>
                  <a:pt x="0" y="20218"/>
                </a:lnTo>
                <a:lnTo>
                  <a:pt x="6388" y="26047"/>
                </a:lnTo>
                <a:lnTo>
                  <a:pt x="21983" y="26047"/>
                </a:lnTo>
                <a:lnTo>
                  <a:pt x="28498" y="20218"/>
                </a:lnTo>
                <a:lnTo>
                  <a:pt x="28498" y="5968"/>
                </a:lnTo>
                <a:lnTo>
                  <a:pt x="21983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414421" y="9703978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21704" y="0"/>
                </a:moveTo>
                <a:lnTo>
                  <a:pt x="6375" y="0"/>
                </a:lnTo>
                <a:lnTo>
                  <a:pt x="0" y="6108"/>
                </a:lnTo>
                <a:lnTo>
                  <a:pt x="0" y="20612"/>
                </a:lnTo>
                <a:lnTo>
                  <a:pt x="6375" y="26593"/>
                </a:lnTo>
                <a:lnTo>
                  <a:pt x="21704" y="26593"/>
                </a:lnTo>
                <a:lnTo>
                  <a:pt x="28206" y="20612"/>
                </a:lnTo>
                <a:lnTo>
                  <a:pt x="28206" y="6108"/>
                </a:lnTo>
                <a:lnTo>
                  <a:pt x="21704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40622" y="9578457"/>
            <a:ext cx="25400" cy="8255"/>
          </a:xfrm>
          <a:custGeom>
            <a:avLst/>
            <a:gdLst/>
            <a:ahLst/>
            <a:cxnLst/>
            <a:rect l="l" t="t" r="r" b="b"/>
            <a:pathLst>
              <a:path w="25400" h="8254">
                <a:moveTo>
                  <a:pt x="19812" y="0"/>
                </a:moveTo>
                <a:lnTo>
                  <a:pt x="6235" y="0"/>
                </a:lnTo>
                <a:lnTo>
                  <a:pt x="406" y="3657"/>
                </a:lnTo>
                <a:lnTo>
                  <a:pt x="0" y="8128"/>
                </a:lnTo>
                <a:lnTo>
                  <a:pt x="25234" y="8128"/>
                </a:lnTo>
                <a:lnTo>
                  <a:pt x="25234" y="3797"/>
                </a:lnTo>
                <a:lnTo>
                  <a:pt x="19812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3C6C5887-F5EA-AB4E-BD4C-5F55520489CC}"/>
              </a:ext>
            </a:extLst>
          </p:cNvPr>
          <p:cNvGrpSpPr/>
          <p:nvPr/>
        </p:nvGrpSpPr>
        <p:grpSpPr>
          <a:xfrm>
            <a:off x="8897813" y="5738438"/>
            <a:ext cx="4204958" cy="3784909"/>
            <a:chOff x="8076882" y="7390390"/>
            <a:chExt cx="2842400" cy="2350046"/>
          </a:xfrm>
        </p:grpSpPr>
        <p:sp>
          <p:nvSpPr>
            <p:cNvPr id="125" name="object 54">
              <a:extLst>
                <a:ext uri="{FF2B5EF4-FFF2-40B4-BE49-F238E27FC236}">
                  <a16:creationId xmlns:a16="http://schemas.microsoft.com/office/drawing/2014/main" id="{11FAE41B-36EE-5247-B412-E1508A6DE5CF}"/>
                </a:ext>
              </a:extLst>
            </p:cNvPr>
            <p:cNvSpPr/>
            <p:nvPr/>
          </p:nvSpPr>
          <p:spPr>
            <a:xfrm>
              <a:off x="8878519" y="8124514"/>
              <a:ext cx="437515" cy="1542415"/>
            </a:xfrm>
            <a:custGeom>
              <a:avLst/>
              <a:gdLst/>
              <a:ahLst/>
              <a:cxnLst/>
              <a:rect l="l" t="t" r="r" b="b"/>
              <a:pathLst>
                <a:path w="437515" h="1542415">
                  <a:moveTo>
                    <a:pt x="437260" y="1541957"/>
                  </a:moveTo>
                  <a:lnTo>
                    <a:pt x="437260" y="0"/>
                  </a:lnTo>
                  <a:lnTo>
                    <a:pt x="0" y="0"/>
                  </a:lnTo>
                  <a:lnTo>
                    <a:pt x="0" y="154195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55">
              <a:extLst>
                <a:ext uri="{FF2B5EF4-FFF2-40B4-BE49-F238E27FC236}">
                  <a16:creationId xmlns:a16="http://schemas.microsoft.com/office/drawing/2014/main" id="{91B0EA65-7656-554E-B7D1-6BFB2459FB0A}"/>
                </a:ext>
              </a:extLst>
            </p:cNvPr>
            <p:cNvSpPr/>
            <p:nvPr/>
          </p:nvSpPr>
          <p:spPr>
            <a:xfrm>
              <a:off x="8805684" y="7537164"/>
              <a:ext cx="582930" cy="587375"/>
            </a:xfrm>
            <a:custGeom>
              <a:avLst/>
              <a:gdLst/>
              <a:ahLst/>
              <a:cxnLst/>
              <a:rect l="l" t="t" r="r" b="b"/>
              <a:pathLst>
                <a:path w="582929" h="587375">
                  <a:moveTo>
                    <a:pt x="291464" y="0"/>
                  </a:moveTo>
                  <a:lnTo>
                    <a:pt x="312500" y="49249"/>
                  </a:lnTo>
                  <a:lnTo>
                    <a:pt x="338344" y="88042"/>
                  </a:lnTo>
                  <a:lnTo>
                    <a:pt x="367733" y="118163"/>
                  </a:lnTo>
                  <a:lnTo>
                    <a:pt x="399400" y="141398"/>
                  </a:lnTo>
                  <a:lnTo>
                    <a:pt x="464510" y="174355"/>
                  </a:lnTo>
                  <a:lnTo>
                    <a:pt x="495421" y="187647"/>
                  </a:lnTo>
                  <a:lnTo>
                    <a:pt x="523550" y="201196"/>
                  </a:lnTo>
                  <a:lnTo>
                    <a:pt x="547630" y="216787"/>
                  </a:lnTo>
                  <a:lnTo>
                    <a:pt x="566397" y="236207"/>
                  </a:lnTo>
                  <a:lnTo>
                    <a:pt x="578586" y="261241"/>
                  </a:lnTo>
                  <a:lnTo>
                    <a:pt x="582929" y="293674"/>
                  </a:lnTo>
                  <a:lnTo>
                    <a:pt x="560159" y="378521"/>
                  </a:lnTo>
                  <a:lnTo>
                    <a:pt x="510063" y="422090"/>
                  </a:lnTo>
                  <a:lnTo>
                    <a:pt x="459968" y="438142"/>
                  </a:lnTo>
                  <a:lnTo>
                    <a:pt x="437197" y="440436"/>
                  </a:lnTo>
                  <a:lnTo>
                    <a:pt x="582929" y="587349"/>
                  </a:lnTo>
                  <a:lnTo>
                    <a:pt x="0" y="587349"/>
                  </a:lnTo>
                  <a:lnTo>
                    <a:pt x="145732" y="440436"/>
                  </a:lnTo>
                  <a:lnTo>
                    <a:pt x="61480" y="438142"/>
                  </a:lnTo>
                  <a:lnTo>
                    <a:pt x="18216" y="422090"/>
                  </a:lnTo>
                  <a:lnTo>
                    <a:pt x="2277" y="378521"/>
                  </a:lnTo>
                  <a:lnTo>
                    <a:pt x="0" y="293674"/>
                  </a:lnTo>
                  <a:lnTo>
                    <a:pt x="4342" y="261241"/>
                  </a:lnTo>
                  <a:lnTo>
                    <a:pt x="35290" y="216787"/>
                  </a:lnTo>
                  <a:lnTo>
                    <a:pt x="87488" y="187647"/>
                  </a:lnTo>
                  <a:lnTo>
                    <a:pt x="118395" y="174355"/>
                  </a:lnTo>
                  <a:lnTo>
                    <a:pt x="150821" y="159534"/>
                  </a:lnTo>
                  <a:lnTo>
                    <a:pt x="183500" y="141398"/>
                  </a:lnTo>
                  <a:lnTo>
                    <a:pt x="215169" y="118163"/>
                  </a:lnTo>
                  <a:lnTo>
                    <a:pt x="244563" y="88042"/>
                  </a:lnTo>
                  <a:lnTo>
                    <a:pt x="270416" y="49249"/>
                  </a:lnTo>
                  <a:lnTo>
                    <a:pt x="291464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6">
              <a:extLst>
                <a:ext uri="{FF2B5EF4-FFF2-40B4-BE49-F238E27FC236}">
                  <a16:creationId xmlns:a16="http://schemas.microsoft.com/office/drawing/2014/main" id="{5BC722C5-67FA-7F4D-ACBD-9E993E66A0C3}"/>
                </a:ext>
              </a:extLst>
            </p:cNvPr>
            <p:cNvSpPr/>
            <p:nvPr/>
          </p:nvSpPr>
          <p:spPr>
            <a:xfrm>
              <a:off x="9097149" y="73903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1467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57">
              <a:extLst>
                <a:ext uri="{FF2B5EF4-FFF2-40B4-BE49-F238E27FC236}">
                  <a16:creationId xmlns:a16="http://schemas.microsoft.com/office/drawing/2014/main" id="{0436B04D-CDBC-E343-BDC4-68817FDEF5C2}"/>
                </a:ext>
              </a:extLst>
            </p:cNvPr>
            <p:cNvSpPr/>
            <p:nvPr/>
          </p:nvSpPr>
          <p:spPr>
            <a:xfrm>
              <a:off x="9315780" y="8712028"/>
              <a:ext cx="1603375" cy="661035"/>
            </a:xfrm>
            <a:custGeom>
              <a:avLst/>
              <a:gdLst/>
              <a:ahLst/>
              <a:cxnLst/>
              <a:rect l="l" t="t" r="r" b="b"/>
              <a:pathLst>
                <a:path w="1603375" h="661034">
                  <a:moveTo>
                    <a:pt x="1603184" y="660742"/>
                  </a:moveTo>
                  <a:lnTo>
                    <a:pt x="0" y="660742"/>
                  </a:lnTo>
                  <a:lnTo>
                    <a:pt x="0" y="0"/>
                  </a:lnTo>
                  <a:lnTo>
                    <a:pt x="1603184" y="0"/>
                  </a:lnTo>
                  <a:lnTo>
                    <a:pt x="1603184" y="660742"/>
                  </a:lnTo>
                  <a:close/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58">
              <a:extLst>
                <a:ext uri="{FF2B5EF4-FFF2-40B4-BE49-F238E27FC236}">
                  <a16:creationId xmlns:a16="http://schemas.microsoft.com/office/drawing/2014/main" id="{A26DDA5B-8659-2546-939A-548E31FEB5E6}"/>
                </a:ext>
              </a:extLst>
            </p:cNvPr>
            <p:cNvSpPr/>
            <p:nvPr/>
          </p:nvSpPr>
          <p:spPr>
            <a:xfrm>
              <a:off x="8295513" y="9666471"/>
              <a:ext cx="292100" cy="73660"/>
            </a:xfrm>
            <a:custGeom>
              <a:avLst/>
              <a:gdLst/>
              <a:ahLst/>
              <a:cxnLst/>
              <a:rect l="l" t="t" r="r" b="b"/>
              <a:pathLst>
                <a:path w="292100" h="73659">
                  <a:moveTo>
                    <a:pt x="0" y="73659"/>
                  </a:moveTo>
                  <a:lnTo>
                    <a:pt x="53505" y="62150"/>
                  </a:lnTo>
                  <a:lnTo>
                    <a:pt x="100190" y="36829"/>
                  </a:lnTo>
                  <a:lnTo>
                    <a:pt x="133216" y="11509"/>
                  </a:lnTo>
                  <a:lnTo>
                    <a:pt x="145745" y="0"/>
                  </a:lnTo>
                  <a:lnTo>
                    <a:pt x="188984" y="42584"/>
                  </a:lnTo>
                  <a:lnTo>
                    <a:pt x="218578" y="64452"/>
                  </a:lnTo>
                  <a:lnTo>
                    <a:pt x="248188" y="72509"/>
                  </a:lnTo>
                  <a:lnTo>
                    <a:pt x="291477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59">
              <a:extLst>
                <a:ext uri="{FF2B5EF4-FFF2-40B4-BE49-F238E27FC236}">
                  <a16:creationId xmlns:a16="http://schemas.microsoft.com/office/drawing/2014/main" id="{B21141C8-520A-AB4C-91E7-8827AA78B162}"/>
                </a:ext>
              </a:extLst>
            </p:cNvPr>
            <p:cNvSpPr/>
            <p:nvPr/>
          </p:nvSpPr>
          <p:spPr>
            <a:xfrm>
              <a:off x="8586990" y="9666471"/>
              <a:ext cx="292100" cy="73660"/>
            </a:xfrm>
            <a:custGeom>
              <a:avLst/>
              <a:gdLst/>
              <a:ahLst/>
              <a:cxnLst/>
              <a:rect l="l" t="t" r="r" b="b"/>
              <a:pathLst>
                <a:path w="292100" h="73659">
                  <a:moveTo>
                    <a:pt x="0" y="73659"/>
                  </a:moveTo>
                  <a:lnTo>
                    <a:pt x="53534" y="62150"/>
                  </a:lnTo>
                  <a:lnTo>
                    <a:pt x="100234" y="36829"/>
                  </a:lnTo>
                  <a:lnTo>
                    <a:pt x="133266" y="11509"/>
                  </a:lnTo>
                  <a:lnTo>
                    <a:pt x="145795" y="0"/>
                  </a:lnTo>
                  <a:lnTo>
                    <a:pt x="189078" y="42584"/>
                  </a:lnTo>
                  <a:lnTo>
                    <a:pt x="218686" y="64452"/>
                  </a:lnTo>
                  <a:lnTo>
                    <a:pt x="248282" y="72509"/>
                  </a:lnTo>
                  <a:lnTo>
                    <a:pt x="291528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0">
              <a:extLst>
                <a:ext uri="{FF2B5EF4-FFF2-40B4-BE49-F238E27FC236}">
                  <a16:creationId xmlns:a16="http://schemas.microsoft.com/office/drawing/2014/main" id="{9EE93471-0C60-B44E-91E3-3F7B60D0306F}"/>
                </a:ext>
              </a:extLst>
            </p:cNvPr>
            <p:cNvSpPr/>
            <p:nvPr/>
          </p:nvSpPr>
          <p:spPr>
            <a:xfrm>
              <a:off x="8878595" y="9666471"/>
              <a:ext cx="291465" cy="73660"/>
            </a:xfrm>
            <a:custGeom>
              <a:avLst/>
              <a:gdLst/>
              <a:ahLst/>
              <a:cxnLst/>
              <a:rect l="l" t="t" r="r" b="b"/>
              <a:pathLst>
                <a:path w="291465" h="73659">
                  <a:moveTo>
                    <a:pt x="0" y="73659"/>
                  </a:moveTo>
                  <a:lnTo>
                    <a:pt x="53490" y="62150"/>
                  </a:lnTo>
                  <a:lnTo>
                    <a:pt x="100168" y="36829"/>
                  </a:lnTo>
                  <a:lnTo>
                    <a:pt x="133191" y="11509"/>
                  </a:lnTo>
                  <a:lnTo>
                    <a:pt x="145719" y="0"/>
                  </a:lnTo>
                  <a:lnTo>
                    <a:pt x="188965" y="42584"/>
                  </a:lnTo>
                  <a:lnTo>
                    <a:pt x="218554" y="64452"/>
                  </a:lnTo>
                  <a:lnTo>
                    <a:pt x="248143" y="72509"/>
                  </a:lnTo>
                  <a:lnTo>
                    <a:pt x="291388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1">
              <a:extLst>
                <a:ext uri="{FF2B5EF4-FFF2-40B4-BE49-F238E27FC236}">
                  <a16:creationId xmlns:a16="http://schemas.microsoft.com/office/drawing/2014/main" id="{E3C21805-F61A-624A-9D3A-85663ECA57B2}"/>
                </a:ext>
              </a:extLst>
            </p:cNvPr>
            <p:cNvSpPr/>
            <p:nvPr/>
          </p:nvSpPr>
          <p:spPr>
            <a:xfrm>
              <a:off x="9170048" y="9666471"/>
              <a:ext cx="292100" cy="73660"/>
            </a:xfrm>
            <a:custGeom>
              <a:avLst/>
              <a:gdLst/>
              <a:ahLst/>
              <a:cxnLst/>
              <a:rect l="l" t="t" r="r" b="b"/>
              <a:pathLst>
                <a:path w="292100" h="73659">
                  <a:moveTo>
                    <a:pt x="0" y="73659"/>
                  </a:moveTo>
                  <a:lnTo>
                    <a:pt x="53524" y="62150"/>
                  </a:lnTo>
                  <a:lnTo>
                    <a:pt x="100203" y="36829"/>
                  </a:lnTo>
                  <a:lnTo>
                    <a:pt x="133213" y="11509"/>
                  </a:lnTo>
                  <a:lnTo>
                    <a:pt x="145732" y="0"/>
                  </a:lnTo>
                  <a:lnTo>
                    <a:pt x="188979" y="42584"/>
                  </a:lnTo>
                  <a:lnTo>
                    <a:pt x="218582" y="64452"/>
                  </a:lnTo>
                  <a:lnTo>
                    <a:pt x="248209" y="72509"/>
                  </a:lnTo>
                  <a:lnTo>
                    <a:pt x="291528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2">
              <a:extLst>
                <a:ext uri="{FF2B5EF4-FFF2-40B4-BE49-F238E27FC236}">
                  <a16:creationId xmlns:a16="http://schemas.microsoft.com/office/drawing/2014/main" id="{AF3876DA-7920-7448-9500-5222E608B9CD}"/>
                </a:ext>
              </a:extLst>
            </p:cNvPr>
            <p:cNvSpPr/>
            <p:nvPr/>
          </p:nvSpPr>
          <p:spPr>
            <a:xfrm>
              <a:off x="9461575" y="9666471"/>
              <a:ext cx="291465" cy="73660"/>
            </a:xfrm>
            <a:custGeom>
              <a:avLst/>
              <a:gdLst/>
              <a:ahLst/>
              <a:cxnLst/>
              <a:rect l="l" t="t" r="r" b="b"/>
              <a:pathLst>
                <a:path w="291465" h="73659">
                  <a:moveTo>
                    <a:pt x="0" y="73659"/>
                  </a:moveTo>
                  <a:lnTo>
                    <a:pt x="53509" y="62150"/>
                  </a:lnTo>
                  <a:lnTo>
                    <a:pt x="100217" y="36829"/>
                  </a:lnTo>
                  <a:lnTo>
                    <a:pt x="133268" y="11509"/>
                  </a:lnTo>
                  <a:lnTo>
                    <a:pt x="145808" y="0"/>
                  </a:lnTo>
                  <a:lnTo>
                    <a:pt x="189046" y="42584"/>
                  </a:lnTo>
                  <a:lnTo>
                    <a:pt x="218632" y="64452"/>
                  </a:lnTo>
                  <a:lnTo>
                    <a:pt x="248219" y="72509"/>
                  </a:lnTo>
                  <a:lnTo>
                    <a:pt x="291464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3">
              <a:extLst>
                <a:ext uri="{FF2B5EF4-FFF2-40B4-BE49-F238E27FC236}">
                  <a16:creationId xmlns:a16="http://schemas.microsoft.com/office/drawing/2014/main" id="{6DE32A2B-3F20-014B-A660-B1579FFD3EF3}"/>
                </a:ext>
              </a:extLst>
            </p:cNvPr>
            <p:cNvSpPr/>
            <p:nvPr/>
          </p:nvSpPr>
          <p:spPr>
            <a:xfrm>
              <a:off x="9753117" y="9666471"/>
              <a:ext cx="291465" cy="73660"/>
            </a:xfrm>
            <a:custGeom>
              <a:avLst/>
              <a:gdLst/>
              <a:ahLst/>
              <a:cxnLst/>
              <a:rect l="l" t="t" r="r" b="b"/>
              <a:pathLst>
                <a:path w="291465" h="73659">
                  <a:moveTo>
                    <a:pt x="0" y="73659"/>
                  </a:moveTo>
                  <a:lnTo>
                    <a:pt x="53492" y="62150"/>
                  </a:lnTo>
                  <a:lnTo>
                    <a:pt x="100174" y="36829"/>
                  </a:lnTo>
                  <a:lnTo>
                    <a:pt x="133202" y="11509"/>
                  </a:lnTo>
                  <a:lnTo>
                    <a:pt x="145732" y="0"/>
                  </a:lnTo>
                  <a:lnTo>
                    <a:pt x="188978" y="42584"/>
                  </a:lnTo>
                  <a:lnTo>
                    <a:pt x="218574" y="64452"/>
                  </a:lnTo>
                  <a:lnTo>
                    <a:pt x="248182" y="72509"/>
                  </a:lnTo>
                  <a:lnTo>
                    <a:pt x="291464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4">
              <a:extLst>
                <a:ext uri="{FF2B5EF4-FFF2-40B4-BE49-F238E27FC236}">
                  <a16:creationId xmlns:a16="http://schemas.microsoft.com/office/drawing/2014/main" id="{0E60CD88-B94F-EB43-BC14-DCCAA75E1AA0}"/>
                </a:ext>
              </a:extLst>
            </p:cNvPr>
            <p:cNvSpPr/>
            <p:nvPr/>
          </p:nvSpPr>
          <p:spPr>
            <a:xfrm>
              <a:off x="10044645" y="9666471"/>
              <a:ext cx="292100" cy="73660"/>
            </a:xfrm>
            <a:custGeom>
              <a:avLst/>
              <a:gdLst/>
              <a:ahLst/>
              <a:cxnLst/>
              <a:rect l="l" t="t" r="r" b="b"/>
              <a:pathLst>
                <a:path w="292100" h="73659">
                  <a:moveTo>
                    <a:pt x="0" y="73659"/>
                  </a:moveTo>
                  <a:lnTo>
                    <a:pt x="53493" y="62150"/>
                  </a:lnTo>
                  <a:lnTo>
                    <a:pt x="100152" y="36829"/>
                  </a:lnTo>
                  <a:lnTo>
                    <a:pt x="133152" y="11509"/>
                  </a:lnTo>
                  <a:lnTo>
                    <a:pt x="145669" y="0"/>
                  </a:lnTo>
                  <a:lnTo>
                    <a:pt x="188952" y="42584"/>
                  </a:lnTo>
                  <a:lnTo>
                    <a:pt x="218568" y="64452"/>
                  </a:lnTo>
                  <a:lnTo>
                    <a:pt x="248187" y="72509"/>
                  </a:lnTo>
                  <a:lnTo>
                    <a:pt x="291477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5">
              <a:extLst>
                <a:ext uri="{FF2B5EF4-FFF2-40B4-BE49-F238E27FC236}">
                  <a16:creationId xmlns:a16="http://schemas.microsoft.com/office/drawing/2014/main" id="{C1CFB804-99B7-9F4B-A66D-C0DC8C3D229B}"/>
                </a:ext>
              </a:extLst>
            </p:cNvPr>
            <p:cNvSpPr/>
            <p:nvPr/>
          </p:nvSpPr>
          <p:spPr>
            <a:xfrm>
              <a:off x="10336123" y="9666471"/>
              <a:ext cx="292100" cy="73660"/>
            </a:xfrm>
            <a:custGeom>
              <a:avLst/>
              <a:gdLst/>
              <a:ahLst/>
              <a:cxnLst/>
              <a:rect l="l" t="t" r="r" b="b"/>
              <a:pathLst>
                <a:path w="292100" h="73659">
                  <a:moveTo>
                    <a:pt x="0" y="73659"/>
                  </a:moveTo>
                  <a:lnTo>
                    <a:pt x="53534" y="62150"/>
                  </a:lnTo>
                  <a:lnTo>
                    <a:pt x="100234" y="36829"/>
                  </a:lnTo>
                  <a:lnTo>
                    <a:pt x="133266" y="11509"/>
                  </a:lnTo>
                  <a:lnTo>
                    <a:pt x="145796" y="0"/>
                  </a:lnTo>
                  <a:lnTo>
                    <a:pt x="188999" y="42584"/>
                  </a:lnTo>
                  <a:lnTo>
                    <a:pt x="218581" y="64452"/>
                  </a:lnTo>
                  <a:lnTo>
                    <a:pt x="248203" y="72509"/>
                  </a:lnTo>
                  <a:lnTo>
                    <a:pt x="291528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66">
              <a:extLst>
                <a:ext uri="{FF2B5EF4-FFF2-40B4-BE49-F238E27FC236}">
                  <a16:creationId xmlns:a16="http://schemas.microsoft.com/office/drawing/2014/main" id="{4C953829-1973-BE4C-BA3A-46C21F236EA6}"/>
                </a:ext>
              </a:extLst>
            </p:cNvPr>
            <p:cNvSpPr/>
            <p:nvPr/>
          </p:nvSpPr>
          <p:spPr>
            <a:xfrm>
              <a:off x="10627728" y="9666471"/>
              <a:ext cx="291465" cy="73660"/>
            </a:xfrm>
            <a:custGeom>
              <a:avLst/>
              <a:gdLst/>
              <a:ahLst/>
              <a:cxnLst/>
              <a:rect l="l" t="t" r="r" b="b"/>
              <a:pathLst>
                <a:path w="291465" h="73659">
                  <a:moveTo>
                    <a:pt x="0" y="73659"/>
                  </a:moveTo>
                  <a:lnTo>
                    <a:pt x="53448" y="62150"/>
                  </a:lnTo>
                  <a:lnTo>
                    <a:pt x="100107" y="36829"/>
                  </a:lnTo>
                  <a:lnTo>
                    <a:pt x="133127" y="11509"/>
                  </a:lnTo>
                  <a:lnTo>
                    <a:pt x="145656" y="0"/>
                  </a:lnTo>
                  <a:lnTo>
                    <a:pt x="188938" y="42584"/>
                  </a:lnTo>
                  <a:lnTo>
                    <a:pt x="218546" y="64452"/>
                  </a:lnTo>
                  <a:lnTo>
                    <a:pt x="248142" y="72509"/>
                  </a:lnTo>
                  <a:lnTo>
                    <a:pt x="291388" y="736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67">
              <a:extLst>
                <a:ext uri="{FF2B5EF4-FFF2-40B4-BE49-F238E27FC236}">
                  <a16:creationId xmlns:a16="http://schemas.microsoft.com/office/drawing/2014/main" id="{25625ED2-ABB6-734F-B4EC-5E2D5D4098B7}"/>
                </a:ext>
              </a:extLst>
            </p:cNvPr>
            <p:cNvSpPr/>
            <p:nvPr/>
          </p:nvSpPr>
          <p:spPr>
            <a:xfrm>
              <a:off x="10918964" y="9372771"/>
              <a:ext cx="0" cy="367665"/>
            </a:xfrm>
            <a:custGeom>
              <a:avLst/>
              <a:gdLst/>
              <a:ahLst/>
              <a:cxnLst/>
              <a:rect l="l" t="t" r="r" b="b"/>
              <a:pathLst>
                <a:path h="367665">
                  <a:moveTo>
                    <a:pt x="0" y="0"/>
                  </a:moveTo>
                  <a:lnTo>
                    <a:pt x="0" y="36736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68">
              <a:extLst>
                <a:ext uri="{FF2B5EF4-FFF2-40B4-BE49-F238E27FC236}">
                  <a16:creationId xmlns:a16="http://schemas.microsoft.com/office/drawing/2014/main" id="{53DC79B7-6E5A-8449-895E-0FDE891BB1B7}"/>
                </a:ext>
              </a:extLst>
            </p:cNvPr>
            <p:cNvSpPr/>
            <p:nvPr/>
          </p:nvSpPr>
          <p:spPr>
            <a:xfrm>
              <a:off x="10481779" y="9372771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4">
                  <a:moveTo>
                    <a:pt x="0" y="0"/>
                  </a:moveTo>
                  <a:lnTo>
                    <a:pt x="0" y="29370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69">
              <a:extLst>
                <a:ext uri="{FF2B5EF4-FFF2-40B4-BE49-F238E27FC236}">
                  <a16:creationId xmlns:a16="http://schemas.microsoft.com/office/drawing/2014/main" id="{CD32887C-A0E7-5546-8A50-0E4E15D281DB}"/>
                </a:ext>
              </a:extLst>
            </p:cNvPr>
            <p:cNvSpPr/>
            <p:nvPr/>
          </p:nvSpPr>
          <p:spPr>
            <a:xfrm>
              <a:off x="10044582" y="9372771"/>
              <a:ext cx="0" cy="367665"/>
            </a:xfrm>
            <a:custGeom>
              <a:avLst/>
              <a:gdLst/>
              <a:ahLst/>
              <a:cxnLst/>
              <a:rect l="l" t="t" r="r" b="b"/>
              <a:pathLst>
                <a:path h="367665">
                  <a:moveTo>
                    <a:pt x="0" y="0"/>
                  </a:moveTo>
                  <a:lnTo>
                    <a:pt x="0" y="36736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0">
              <a:extLst>
                <a:ext uri="{FF2B5EF4-FFF2-40B4-BE49-F238E27FC236}">
                  <a16:creationId xmlns:a16="http://schemas.microsoft.com/office/drawing/2014/main" id="{510E8B0F-4902-C24D-8650-751E23AE450D}"/>
                </a:ext>
              </a:extLst>
            </p:cNvPr>
            <p:cNvSpPr/>
            <p:nvPr/>
          </p:nvSpPr>
          <p:spPr>
            <a:xfrm>
              <a:off x="9607384" y="9372771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4">
                  <a:moveTo>
                    <a:pt x="0" y="0"/>
                  </a:moveTo>
                  <a:lnTo>
                    <a:pt x="0" y="29370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71">
              <a:extLst>
                <a:ext uri="{FF2B5EF4-FFF2-40B4-BE49-F238E27FC236}">
                  <a16:creationId xmlns:a16="http://schemas.microsoft.com/office/drawing/2014/main" id="{53A50A36-56BD-0E44-B84C-FDFE28B01449}"/>
                </a:ext>
              </a:extLst>
            </p:cNvPr>
            <p:cNvSpPr/>
            <p:nvPr/>
          </p:nvSpPr>
          <p:spPr>
            <a:xfrm>
              <a:off x="9315780" y="8932322"/>
              <a:ext cx="364490" cy="220345"/>
            </a:xfrm>
            <a:custGeom>
              <a:avLst/>
              <a:gdLst/>
              <a:ahLst/>
              <a:cxnLst/>
              <a:rect l="l" t="t" r="r" b="b"/>
              <a:pathLst>
                <a:path w="364490" h="220345">
                  <a:moveTo>
                    <a:pt x="364363" y="220154"/>
                  </a:moveTo>
                  <a:lnTo>
                    <a:pt x="0" y="220154"/>
                  </a:lnTo>
                  <a:lnTo>
                    <a:pt x="0" y="0"/>
                  </a:lnTo>
                  <a:lnTo>
                    <a:pt x="364363" y="0"/>
                  </a:lnTo>
                  <a:lnTo>
                    <a:pt x="364363" y="22015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72">
              <a:extLst>
                <a:ext uri="{FF2B5EF4-FFF2-40B4-BE49-F238E27FC236}">
                  <a16:creationId xmlns:a16="http://schemas.microsoft.com/office/drawing/2014/main" id="{C5547C68-EC3B-B746-B5E3-A4176E089C47}"/>
                </a:ext>
              </a:extLst>
            </p:cNvPr>
            <p:cNvSpPr/>
            <p:nvPr/>
          </p:nvSpPr>
          <p:spPr>
            <a:xfrm>
              <a:off x="9680143" y="8932322"/>
              <a:ext cx="364490" cy="220345"/>
            </a:xfrm>
            <a:custGeom>
              <a:avLst/>
              <a:gdLst/>
              <a:ahLst/>
              <a:cxnLst/>
              <a:rect l="l" t="t" r="r" b="b"/>
              <a:pathLst>
                <a:path w="364490" h="220345">
                  <a:moveTo>
                    <a:pt x="364375" y="220154"/>
                  </a:moveTo>
                  <a:lnTo>
                    <a:pt x="0" y="220154"/>
                  </a:lnTo>
                  <a:lnTo>
                    <a:pt x="0" y="0"/>
                  </a:lnTo>
                  <a:lnTo>
                    <a:pt x="364375" y="0"/>
                  </a:lnTo>
                  <a:lnTo>
                    <a:pt x="364375" y="22015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73">
              <a:extLst>
                <a:ext uri="{FF2B5EF4-FFF2-40B4-BE49-F238E27FC236}">
                  <a16:creationId xmlns:a16="http://schemas.microsoft.com/office/drawing/2014/main" id="{A475EE3F-47AE-DE4B-B936-6CF3616A0C81}"/>
                </a:ext>
              </a:extLst>
            </p:cNvPr>
            <p:cNvSpPr/>
            <p:nvPr/>
          </p:nvSpPr>
          <p:spPr>
            <a:xfrm>
              <a:off x="8076882" y="8344808"/>
              <a:ext cx="655955" cy="881380"/>
            </a:xfrm>
            <a:custGeom>
              <a:avLst/>
              <a:gdLst/>
              <a:ahLst/>
              <a:cxnLst/>
              <a:rect l="l" t="t" r="r" b="b"/>
              <a:pathLst>
                <a:path w="655954" h="881379">
                  <a:moveTo>
                    <a:pt x="569950" y="339280"/>
                  </a:moveTo>
                  <a:lnTo>
                    <a:pt x="605128" y="310507"/>
                  </a:lnTo>
                  <a:lnTo>
                    <a:pt x="632258" y="273918"/>
                  </a:lnTo>
                  <a:lnTo>
                    <a:pt x="649723" y="231097"/>
                  </a:lnTo>
                  <a:lnTo>
                    <a:pt x="655904" y="183629"/>
                  </a:lnTo>
                  <a:lnTo>
                    <a:pt x="649394" y="134789"/>
                  </a:lnTo>
                  <a:lnTo>
                    <a:pt x="631025" y="90916"/>
                  </a:lnTo>
                  <a:lnTo>
                    <a:pt x="602532" y="53757"/>
                  </a:lnTo>
                  <a:lnTo>
                    <a:pt x="565653" y="25055"/>
                  </a:lnTo>
                  <a:lnTo>
                    <a:pt x="522124" y="6554"/>
                  </a:lnTo>
                  <a:lnTo>
                    <a:pt x="473684" y="0"/>
                  </a:lnTo>
                  <a:lnTo>
                    <a:pt x="451616" y="1355"/>
                  </a:lnTo>
                  <a:lnTo>
                    <a:pt x="430350" y="5302"/>
                  </a:lnTo>
                  <a:lnTo>
                    <a:pt x="410024" y="11658"/>
                  </a:lnTo>
                  <a:lnTo>
                    <a:pt x="390779" y="20243"/>
                  </a:lnTo>
                  <a:lnTo>
                    <a:pt x="376745" y="11744"/>
                  </a:lnTo>
                  <a:lnTo>
                    <a:pt x="361476" y="5378"/>
                  </a:lnTo>
                  <a:lnTo>
                    <a:pt x="345155" y="1384"/>
                  </a:lnTo>
                  <a:lnTo>
                    <a:pt x="327964" y="0"/>
                  </a:lnTo>
                  <a:lnTo>
                    <a:pt x="285410" y="8667"/>
                  </a:lnTo>
                  <a:lnTo>
                    <a:pt x="250656" y="32288"/>
                  </a:lnTo>
                  <a:lnTo>
                    <a:pt x="227223" y="67288"/>
                  </a:lnTo>
                  <a:lnTo>
                    <a:pt x="218630" y="110096"/>
                  </a:lnTo>
                  <a:lnTo>
                    <a:pt x="219117" y="119881"/>
                  </a:lnTo>
                  <a:lnTo>
                    <a:pt x="220506" y="129401"/>
                  </a:lnTo>
                  <a:lnTo>
                    <a:pt x="222691" y="138648"/>
                  </a:lnTo>
                  <a:lnTo>
                    <a:pt x="225564" y="147612"/>
                  </a:lnTo>
                  <a:lnTo>
                    <a:pt x="223240" y="147510"/>
                  </a:lnTo>
                  <a:lnTo>
                    <a:pt x="221056" y="146913"/>
                  </a:lnTo>
                  <a:lnTo>
                    <a:pt x="218706" y="146913"/>
                  </a:lnTo>
                  <a:lnTo>
                    <a:pt x="172618" y="154403"/>
                  </a:lnTo>
                  <a:lnTo>
                    <a:pt x="132592" y="175258"/>
                  </a:lnTo>
                  <a:lnTo>
                    <a:pt x="101029" y="207061"/>
                  </a:lnTo>
                  <a:lnTo>
                    <a:pt x="80331" y="247390"/>
                  </a:lnTo>
                  <a:lnTo>
                    <a:pt x="72898" y="293827"/>
                  </a:lnTo>
                  <a:lnTo>
                    <a:pt x="74585" y="316209"/>
                  </a:lnTo>
                  <a:lnTo>
                    <a:pt x="79479" y="337529"/>
                  </a:lnTo>
                  <a:lnTo>
                    <a:pt x="87331" y="357536"/>
                  </a:lnTo>
                  <a:lnTo>
                    <a:pt x="97891" y="375983"/>
                  </a:lnTo>
                  <a:lnTo>
                    <a:pt x="58614" y="396990"/>
                  </a:lnTo>
                  <a:lnTo>
                    <a:pt x="27628" y="428482"/>
                  </a:lnTo>
                  <a:lnTo>
                    <a:pt x="7301" y="468227"/>
                  </a:lnTo>
                  <a:lnTo>
                    <a:pt x="0" y="513994"/>
                  </a:lnTo>
                  <a:lnTo>
                    <a:pt x="7431" y="560431"/>
                  </a:lnTo>
                  <a:lnTo>
                    <a:pt x="28123" y="600760"/>
                  </a:lnTo>
                  <a:lnTo>
                    <a:pt x="59672" y="632562"/>
                  </a:lnTo>
                  <a:lnTo>
                    <a:pt x="99676" y="653418"/>
                  </a:lnTo>
                  <a:lnTo>
                    <a:pt x="145732" y="660907"/>
                  </a:lnTo>
                  <a:lnTo>
                    <a:pt x="153060" y="660907"/>
                  </a:lnTo>
                  <a:lnTo>
                    <a:pt x="160096" y="659777"/>
                  </a:lnTo>
                  <a:lnTo>
                    <a:pt x="167132" y="658736"/>
                  </a:lnTo>
                  <a:lnTo>
                    <a:pt x="158178" y="675977"/>
                  </a:lnTo>
                  <a:lnTo>
                    <a:pt x="151445" y="694407"/>
                  </a:lnTo>
                  <a:lnTo>
                    <a:pt x="147206" y="713889"/>
                  </a:lnTo>
                  <a:lnTo>
                    <a:pt x="145732" y="734288"/>
                  </a:lnTo>
                  <a:lnTo>
                    <a:pt x="153164" y="780655"/>
                  </a:lnTo>
                  <a:lnTo>
                    <a:pt x="173859" y="820940"/>
                  </a:lnTo>
                  <a:lnTo>
                    <a:pt x="205419" y="852718"/>
                  </a:lnTo>
                  <a:lnTo>
                    <a:pt x="245441" y="873562"/>
                  </a:lnTo>
                  <a:lnTo>
                    <a:pt x="291528" y="881049"/>
                  </a:lnTo>
                  <a:lnTo>
                    <a:pt x="337614" y="873562"/>
                  </a:lnTo>
                  <a:lnTo>
                    <a:pt x="377625" y="852718"/>
                  </a:lnTo>
                  <a:lnTo>
                    <a:pt x="409167" y="820940"/>
                  </a:lnTo>
                  <a:lnTo>
                    <a:pt x="429848" y="780655"/>
                  </a:lnTo>
                  <a:lnTo>
                    <a:pt x="437273" y="734288"/>
                  </a:lnTo>
                  <a:lnTo>
                    <a:pt x="481329" y="729818"/>
                  </a:lnTo>
                  <a:lnTo>
                    <a:pt x="522366" y="716994"/>
                  </a:lnTo>
                  <a:lnTo>
                    <a:pt x="559503" y="696699"/>
                  </a:lnTo>
                  <a:lnTo>
                    <a:pt x="591861" y="669813"/>
                  </a:lnTo>
                  <a:lnTo>
                    <a:pt x="618560" y="637219"/>
                  </a:lnTo>
                  <a:lnTo>
                    <a:pt x="638720" y="599796"/>
                  </a:lnTo>
                  <a:lnTo>
                    <a:pt x="651461" y="558428"/>
                  </a:lnTo>
                  <a:lnTo>
                    <a:pt x="655904" y="513994"/>
                  </a:lnTo>
                  <a:lnTo>
                    <a:pt x="649810" y="462269"/>
                  </a:lnTo>
                  <a:lnTo>
                    <a:pt x="632491" y="414983"/>
                  </a:lnTo>
                  <a:lnTo>
                    <a:pt x="605390" y="373525"/>
                  </a:lnTo>
                  <a:lnTo>
                    <a:pt x="569950" y="33928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74">
              <a:extLst>
                <a:ext uri="{FF2B5EF4-FFF2-40B4-BE49-F238E27FC236}">
                  <a16:creationId xmlns:a16="http://schemas.microsoft.com/office/drawing/2014/main" id="{36F68461-C511-BD4A-B6C7-38DD96DD937C}"/>
                </a:ext>
              </a:extLst>
            </p:cNvPr>
            <p:cNvSpPr/>
            <p:nvPr/>
          </p:nvSpPr>
          <p:spPr>
            <a:xfrm>
              <a:off x="10044518" y="8932322"/>
              <a:ext cx="364490" cy="220345"/>
            </a:xfrm>
            <a:custGeom>
              <a:avLst/>
              <a:gdLst/>
              <a:ahLst/>
              <a:cxnLst/>
              <a:rect l="l" t="t" r="r" b="b"/>
              <a:pathLst>
                <a:path w="364490" h="220345">
                  <a:moveTo>
                    <a:pt x="364363" y="220154"/>
                  </a:moveTo>
                  <a:lnTo>
                    <a:pt x="0" y="220154"/>
                  </a:lnTo>
                  <a:lnTo>
                    <a:pt x="0" y="0"/>
                  </a:lnTo>
                  <a:lnTo>
                    <a:pt x="364363" y="0"/>
                  </a:lnTo>
                  <a:lnTo>
                    <a:pt x="364363" y="22015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75">
              <a:extLst>
                <a:ext uri="{FF2B5EF4-FFF2-40B4-BE49-F238E27FC236}">
                  <a16:creationId xmlns:a16="http://schemas.microsoft.com/office/drawing/2014/main" id="{12C925B4-6B43-C54F-B3B0-EA2874DE7228}"/>
                </a:ext>
              </a:extLst>
            </p:cNvPr>
            <p:cNvSpPr/>
            <p:nvPr/>
          </p:nvSpPr>
          <p:spPr>
            <a:xfrm>
              <a:off x="10408869" y="8932322"/>
              <a:ext cx="364490" cy="220345"/>
            </a:xfrm>
            <a:custGeom>
              <a:avLst/>
              <a:gdLst/>
              <a:ahLst/>
              <a:cxnLst/>
              <a:rect l="l" t="t" r="r" b="b"/>
              <a:pathLst>
                <a:path w="364490" h="220345">
                  <a:moveTo>
                    <a:pt x="364362" y="220154"/>
                  </a:moveTo>
                  <a:lnTo>
                    <a:pt x="0" y="220154"/>
                  </a:lnTo>
                  <a:lnTo>
                    <a:pt x="0" y="0"/>
                  </a:lnTo>
                  <a:lnTo>
                    <a:pt x="364362" y="0"/>
                  </a:lnTo>
                  <a:lnTo>
                    <a:pt x="364362" y="22015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6">
              <a:extLst>
                <a:ext uri="{FF2B5EF4-FFF2-40B4-BE49-F238E27FC236}">
                  <a16:creationId xmlns:a16="http://schemas.microsoft.com/office/drawing/2014/main" id="{2634E92A-A3E3-F443-B028-E1296BBB098C}"/>
                </a:ext>
              </a:extLst>
            </p:cNvPr>
            <p:cNvSpPr/>
            <p:nvPr/>
          </p:nvSpPr>
          <p:spPr>
            <a:xfrm>
              <a:off x="10773232" y="8932322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32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77">
              <a:extLst>
                <a:ext uri="{FF2B5EF4-FFF2-40B4-BE49-F238E27FC236}">
                  <a16:creationId xmlns:a16="http://schemas.microsoft.com/office/drawing/2014/main" id="{463CA96C-FC0E-9F4F-91DF-B6604147A517}"/>
                </a:ext>
              </a:extLst>
            </p:cNvPr>
            <p:cNvSpPr/>
            <p:nvPr/>
          </p:nvSpPr>
          <p:spPr>
            <a:xfrm>
              <a:off x="10773232" y="915247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32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78">
              <a:extLst>
                <a:ext uri="{FF2B5EF4-FFF2-40B4-BE49-F238E27FC236}">
                  <a16:creationId xmlns:a16="http://schemas.microsoft.com/office/drawing/2014/main" id="{34B2C909-1961-3844-B566-56CD431B5878}"/>
                </a:ext>
              </a:extLst>
            </p:cNvPr>
            <p:cNvSpPr/>
            <p:nvPr/>
          </p:nvSpPr>
          <p:spPr>
            <a:xfrm>
              <a:off x="9315780" y="8491721"/>
              <a:ext cx="1238885" cy="220345"/>
            </a:xfrm>
            <a:custGeom>
              <a:avLst/>
              <a:gdLst/>
              <a:ahLst/>
              <a:cxnLst/>
              <a:rect l="l" t="t" r="r" b="b"/>
              <a:pathLst>
                <a:path w="1238884" h="220345">
                  <a:moveTo>
                    <a:pt x="1238821" y="220319"/>
                  </a:moveTo>
                  <a:lnTo>
                    <a:pt x="0" y="220319"/>
                  </a:lnTo>
                  <a:lnTo>
                    <a:pt x="0" y="0"/>
                  </a:lnTo>
                  <a:lnTo>
                    <a:pt x="1093101" y="0"/>
                  </a:lnTo>
                  <a:lnTo>
                    <a:pt x="1238821" y="220319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79">
              <a:extLst>
                <a:ext uri="{FF2B5EF4-FFF2-40B4-BE49-F238E27FC236}">
                  <a16:creationId xmlns:a16="http://schemas.microsoft.com/office/drawing/2014/main" id="{0B1B5DB8-8007-FC43-8806-F564A8C13CA0}"/>
                </a:ext>
              </a:extLst>
            </p:cNvPr>
            <p:cNvSpPr/>
            <p:nvPr/>
          </p:nvSpPr>
          <p:spPr>
            <a:xfrm>
              <a:off x="8676754" y="8712041"/>
              <a:ext cx="201930" cy="220345"/>
            </a:xfrm>
            <a:custGeom>
              <a:avLst/>
              <a:gdLst/>
              <a:ahLst/>
              <a:cxnLst/>
              <a:rect l="l" t="t" r="r" b="b"/>
              <a:pathLst>
                <a:path w="201929" h="220345">
                  <a:moveTo>
                    <a:pt x="56032" y="220281"/>
                  </a:moveTo>
                  <a:lnTo>
                    <a:pt x="201764" y="220281"/>
                  </a:lnTo>
                  <a:lnTo>
                    <a:pt x="201764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80">
              <a:extLst>
                <a:ext uri="{FF2B5EF4-FFF2-40B4-BE49-F238E27FC236}">
                  <a16:creationId xmlns:a16="http://schemas.microsoft.com/office/drawing/2014/main" id="{9B54D320-4F3F-DE4F-A2A7-C2565C25A2C0}"/>
                </a:ext>
              </a:extLst>
            </p:cNvPr>
            <p:cNvSpPr/>
            <p:nvPr/>
          </p:nvSpPr>
          <p:spPr>
            <a:xfrm>
              <a:off x="8659888" y="9152477"/>
              <a:ext cx="219075" cy="220345"/>
            </a:xfrm>
            <a:custGeom>
              <a:avLst/>
              <a:gdLst/>
              <a:ahLst/>
              <a:cxnLst/>
              <a:rect l="l" t="t" r="r" b="b"/>
              <a:pathLst>
                <a:path w="219075" h="220345">
                  <a:moveTo>
                    <a:pt x="0" y="220294"/>
                  </a:moveTo>
                  <a:lnTo>
                    <a:pt x="218630" y="220294"/>
                  </a:lnTo>
                  <a:lnTo>
                    <a:pt x="218630" y="0"/>
                  </a:lnTo>
                  <a:lnTo>
                    <a:pt x="0" y="0"/>
                  </a:lnTo>
                  <a:lnTo>
                    <a:pt x="0" y="22029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81">
              <a:extLst>
                <a:ext uri="{FF2B5EF4-FFF2-40B4-BE49-F238E27FC236}">
                  <a16:creationId xmlns:a16="http://schemas.microsoft.com/office/drawing/2014/main" id="{54E963DD-2916-E547-8F98-20B2711395CE}"/>
                </a:ext>
              </a:extLst>
            </p:cNvPr>
            <p:cNvSpPr/>
            <p:nvPr/>
          </p:nvSpPr>
          <p:spPr>
            <a:xfrm>
              <a:off x="8659888" y="9042406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07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82">
              <a:extLst>
                <a:ext uri="{FF2B5EF4-FFF2-40B4-BE49-F238E27FC236}">
                  <a16:creationId xmlns:a16="http://schemas.microsoft.com/office/drawing/2014/main" id="{3533F6E1-D324-8749-8507-397212D54FC6}"/>
                </a:ext>
              </a:extLst>
            </p:cNvPr>
            <p:cNvSpPr/>
            <p:nvPr/>
          </p:nvSpPr>
          <p:spPr>
            <a:xfrm>
              <a:off x="8441258" y="9372771"/>
              <a:ext cx="437515" cy="367665"/>
            </a:xfrm>
            <a:custGeom>
              <a:avLst/>
              <a:gdLst/>
              <a:ahLst/>
              <a:cxnLst/>
              <a:rect l="l" t="t" r="r" b="b"/>
              <a:pathLst>
                <a:path w="437515" h="367665">
                  <a:moveTo>
                    <a:pt x="437261" y="367360"/>
                  </a:moveTo>
                  <a:lnTo>
                    <a:pt x="437261" y="0"/>
                  </a:lnTo>
                  <a:lnTo>
                    <a:pt x="0" y="0"/>
                  </a:lnTo>
                  <a:lnTo>
                    <a:pt x="0" y="29370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83">
              <a:extLst>
                <a:ext uri="{FF2B5EF4-FFF2-40B4-BE49-F238E27FC236}">
                  <a16:creationId xmlns:a16="http://schemas.microsoft.com/office/drawing/2014/main" id="{E2B97171-AD8F-CE42-A541-D3FF5C0B9647}"/>
                </a:ext>
              </a:extLst>
            </p:cNvPr>
            <p:cNvSpPr/>
            <p:nvPr/>
          </p:nvSpPr>
          <p:spPr>
            <a:xfrm>
              <a:off x="8514156" y="9079096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4">
                  <a:moveTo>
                    <a:pt x="0" y="2936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84">
              <a:extLst>
                <a:ext uri="{FF2B5EF4-FFF2-40B4-BE49-F238E27FC236}">
                  <a16:creationId xmlns:a16="http://schemas.microsoft.com/office/drawing/2014/main" id="{A1AC784C-ED35-0F45-867A-CE654FE97B8A}"/>
                </a:ext>
              </a:extLst>
            </p:cNvPr>
            <p:cNvSpPr/>
            <p:nvPr/>
          </p:nvSpPr>
          <p:spPr>
            <a:xfrm>
              <a:off x="9097149" y="8289779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-12700" y="18345"/>
                  </a:moveTo>
                  <a:lnTo>
                    <a:pt x="12700" y="18345"/>
                  </a:lnTo>
                </a:path>
              </a:pathLst>
            </a:custGeom>
            <a:ln w="3669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85">
              <a:extLst>
                <a:ext uri="{FF2B5EF4-FFF2-40B4-BE49-F238E27FC236}">
                  <a16:creationId xmlns:a16="http://schemas.microsoft.com/office/drawing/2014/main" id="{F44C5B92-3EF9-F645-8F5E-9FA3034EAD80}"/>
                </a:ext>
              </a:extLst>
            </p:cNvPr>
            <p:cNvSpPr/>
            <p:nvPr/>
          </p:nvSpPr>
          <p:spPr>
            <a:xfrm>
              <a:off x="9097149" y="858346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-12700" y="18345"/>
                  </a:moveTo>
                  <a:lnTo>
                    <a:pt x="12700" y="18345"/>
                  </a:lnTo>
                </a:path>
              </a:pathLst>
            </a:custGeom>
            <a:ln w="3669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86">
              <a:extLst>
                <a:ext uri="{FF2B5EF4-FFF2-40B4-BE49-F238E27FC236}">
                  <a16:creationId xmlns:a16="http://schemas.microsoft.com/office/drawing/2014/main" id="{A1E2769E-CDA1-6D4C-85EB-EA9CE9EB6731}"/>
                </a:ext>
              </a:extLst>
            </p:cNvPr>
            <p:cNvSpPr/>
            <p:nvPr/>
          </p:nvSpPr>
          <p:spPr>
            <a:xfrm>
              <a:off x="9097149" y="887714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-12700" y="18345"/>
                  </a:moveTo>
                  <a:lnTo>
                    <a:pt x="12700" y="18345"/>
                  </a:lnTo>
                </a:path>
              </a:pathLst>
            </a:custGeom>
            <a:ln w="3669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87">
              <a:extLst>
                <a:ext uri="{FF2B5EF4-FFF2-40B4-BE49-F238E27FC236}">
                  <a16:creationId xmlns:a16="http://schemas.microsoft.com/office/drawing/2014/main" id="{2909E84E-35A2-6643-8EC0-442C58B4CD5D}"/>
                </a:ext>
              </a:extLst>
            </p:cNvPr>
            <p:cNvSpPr/>
            <p:nvPr/>
          </p:nvSpPr>
          <p:spPr>
            <a:xfrm>
              <a:off x="9097149" y="9170828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-12700" y="18415"/>
                  </a:moveTo>
                  <a:lnTo>
                    <a:pt x="12700" y="18415"/>
                  </a:lnTo>
                </a:path>
              </a:pathLst>
            </a:custGeom>
            <a:ln w="3683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88">
              <a:extLst>
                <a:ext uri="{FF2B5EF4-FFF2-40B4-BE49-F238E27FC236}">
                  <a16:creationId xmlns:a16="http://schemas.microsoft.com/office/drawing/2014/main" id="{7B9F59A1-3C56-924A-AF83-336881A97B9A}"/>
                </a:ext>
              </a:extLst>
            </p:cNvPr>
            <p:cNvSpPr/>
            <p:nvPr/>
          </p:nvSpPr>
          <p:spPr>
            <a:xfrm>
              <a:off x="9097149" y="946465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-12700" y="18345"/>
                  </a:moveTo>
                  <a:lnTo>
                    <a:pt x="12700" y="18345"/>
                  </a:lnTo>
                </a:path>
              </a:pathLst>
            </a:custGeom>
            <a:ln w="3669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5">
            <a:extLst>
              <a:ext uri="{FF2B5EF4-FFF2-40B4-BE49-F238E27FC236}">
                <a16:creationId xmlns:a16="http://schemas.microsoft.com/office/drawing/2014/main" id="{AA941474-7108-C94A-BC87-1E6900110FB0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101" name="object 7">
            <a:extLst>
              <a:ext uri="{FF2B5EF4-FFF2-40B4-BE49-F238E27FC236}">
                <a16:creationId xmlns:a16="http://schemas.microsoft.com/office/drawing/2014/main" id="{1C4B030E-900E-F244-911A-F41CAC3D8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5853" y="2447099"/>
            <a:ext cx="5203607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dirty="0">
                <a:latin typeface="Tabac G1"/>
                <a:cs typeface="Tabac G1"/>
              </a:rPr>
              <a:t>Co nás čeká po </a:t>
            </a:r>
            <a:r>
              <a:rPr lang="cs-CZ" sz="6000" dirty="0" err="1">
                <a:latin typeface="Tabac G1"/>
                <a:cs typeface="Tabac G1"/>
              </a:rPr>
              <a:t>covidu</a:t>
            </a:r>
            <a:endParaRPr sz="6000" dirty="0">
              <a:latin typeface="Tabac G1"/>
              <a:cs typeface="Tabac G1"/>
            </a:endParaRPr>
          </a:p>
        </p:txBody>
      </p:sp>
      <p:sp>
        <p:nvSpPr>
          <p:cNvPr id="102" name="object 12">
            <a:extLst>
              <a:ext uri="{FF2B5EF4-FFF2-40B4-BE49-F238E27FC236}">
                <a16:creationId xmlns:a16="http://schemas.microsoft.com/office/drawing/2014/main" id="{9190D335-7111-3E48-981A-681B53036ACD}"/>
              </a:ext>
            </a:extLst>
          </p:cNvPr>
          <p:cNvSpPr txBox="1"/>
          <p:nvPr/>
        </p:nvSpPr>
        <p:spPr>
          <a:xfrm>
            <a:off x="1091202" y="1399375"/>
            <a:ext cx="5053105" cy="5986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Úbytek kvantity turistů vyvolá konkurenční tlak na kvalitu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Podnikatelé v cestovním ruchu budou potřebovat obchodní a marketingovou podporu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Veřejné rozpočty budou zatížené úbytkem zdrojů</a:t>
            </a:r>
          </a:p>
        </p:txBody>
      </p:sp>
    </p:spTree>
    <p:extLst>
      <p:ext uri="{BB962C8B-B14F-4D97-AF65-F5344CB8AC3E}">
        <p14:creationId xmlns:p14="http://schemas.microsoft.com/office/powerpoint/2010/main" val="327183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2850" y="127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AAE3726-35E2-DF43-9BC0-2A952A938DA2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E92AC5F7-47B1-014F-828C-A5349B673541}"/>
              </a:ext>
            </a:extLst>
          </p:cNvPr>
          <p:cNvGrpSpPr/>
          <p:nvPr/>
        </p:nvGrpSpPr>
        <p:grpSpPr>
          <a:xfrm>
            <a:off x="9357503" y="5895370"/>
            <a:ext cx="3965575" cy="3858032"/>
            <a:chOff x="9357503" y="5895370"/>
            <a:chExt cx="3965575" cy="3858032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3A36345F-2647-6D46-BE09-746DCA49724A}"/>
                </a:ext>
              </a:extLst>
            </p:cNvPr>
            <p:cNvSpPr/>
            <p:nvPr/>
          </p:nvSpPr>
          <p:spPr>
            <a:xfrm>
              <a:off x="10238616" y="7328057"/>
              <a:ext cx="330835" cy="551180"/>
            </a:xfrm>
            <a:custGeom>
              <a:avLst/>
              <a:gdLst/>
              <a:ahLst/>
              <a:cxnLst/>
              <a:rect l="l" t="t" r="r" b="b"/>
              <a:pathLst>
                <a:path w="330834" h="551179">
                  <a:moveTo>
                    <a:pt x="0" y="551167"/>
                  </a:moveTo>
                  <a:lnTo>
                    <a:pt x="165201" y="0"/>
                  </a:lnTo>
                  <a:lnTo>
                    <a:pt x="330415" y="55116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87C0E011-C095-1043-B4ED-22F3125A2135}"/>
                </a:ext>
              </a:extLst>
            </p:cNvPr>
            <p:cNvSpPr/>
            <p:nvPr/>
          </p:nvSpPr>
          <p:spPr>
            <a:xfrm>
              <a:off x="9798117" y="7879225"/>
              <a:ext cx="1211580" cy="330835"/>
            </a:xfrm>
            <a:custGeom>
              <a:avLst/>
              <a:gdLst/>
              <a:ahLst/>
              <a:cxnLst/>
              <a:rect l="l" t="t" r="r" b="b"/>
              <a:pathLst>
                <a:path w="1211579" h="330834">
                  <a:moveTo>
                    <a:pt x="1211516" y="0"/>
                  </a:moveTo>
                  <a:lnTo>
                    <a:pt x="220256" y="0"/>
                  </a:lnTo>
                  <a:lnTo>
                    <a:pt x="0" y="33065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BFD22AB5-7640-C844-A407-C588E30201DB}"/>
                </a:ext>
              </a:extLst>
            </p:cNvPr>
            <p:cNvSpPr/>
            <p:nvPr/>
          </p:nvSpPr>
          <p:spPr>
            <a:xfrm>
              <a:off x="11560407" y="6005505"/>
              <a:ext cx="991235" cy="2204720"/>
            </a:xfrm>
            <a:custGeom>
              <a:avLst/>
              <a:gdLst/>
              <a:ahLst/>
              <a:cxnLst/>
              <a:rect l="l" t="t" r="r" b="b"/>
              <a:pathLst>
                <a:path w="991234" h="2204720">
                  <a:moveTo>
                    <a:pt x="991184" y="2204377"/>
                  </a:moveTo>
                  <a:lnTo>
                    <a:pt x="991184" y="1543062"/>
                  </a:lnTo>
                  <a:lnTo>
                    <a:pt x="991069" y="881735"/>
                  </a:lnTo>
                  <a:lnTo>
                    <a:pt x="770928" y="881634"/>
                  </a:lnTo>
                  <a:lnTo>
                    <a:pt x="495541" y="0"/>
                  </a:lnTo>
                  <a:lnTo>
                    <a:pt x="220243" y="881634"/>
                  </a:lnTo>
                  <a:lnTo>
                    <a:pt x="0" y="881735"/>
                  </a:lnTo>
                  <a:lnTo>
                    <a:pt x="0" y="1543062"/>
                  </a:lnTo>
                  <a:lnTo>
                    <a:pt x="0" y="220437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">
              <a:extLst>
                <a:ext uri="{FF2B5EF4-FFF2-40B4-BE49-F238E27FC236}">
                  <a16:creationId xmlns:a16="http://schemas.microsoft.com/office/drawing/2014/main" id="{8FEA5CE9-B034-9040-8A9E-35860460F61A}"/>
                </a:ext>
              </a:extLst>
            </p:cNvPr>
            <p:cNvSpPr/>
            <p:nvPr/>
          </p:nvSpPr>
          <p:spPr>
            <a:xfrm>
              <a:off x="12055948" y="5895370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11013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A5651E45-831B-0F43-97A5-D5D63DEE339A}"/>
                </a:ext>
              </a:extLst>
            </p:cNvPr>
            <p:cNvSpPr/>
            <p:nvPr/>
          </p:nvSpPr>
          <p:spPr>
            <a:xfrm>
              <a:off x="12771821" y="6887240"/>
              <a:ext cx="330835" cy="1322705"/>
            </a:xfrm>
            <a:custGeom>
              <a:avLst/>
              <a:gdLst/>
              <a:ahLst/>
              <a:cxnLst/>
              <a:rect l="l" t="t" r="r" b="b"/>
              <a:pathLst>
                <a:path w="330834" h="1322704">
                  <a:moveTo>
                    <a:pt x="0" y="1322641"/>
                  </a:moveTo>
                  <a:lnTo>
                    <a:pt x="0" y="991984"/>
                  </a:lnTo>
                  <a:lnTo>
                    <a:pt x="165112" y="0"/>
                  </a:lnTo>
                  <a:lnTo>
                    <a:pt x="330428" y="991984"/>
                  </a:lnTo>
                  <a:lnTo>
                    <a:pt x="330428" y="132264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3">
              <a:extLst>
                <a:ext uri="{FF2B5EF4-FFF2-40B4-BE49-F238E27FC236}">
                  <a16:creationId xmlns:a16="http://schemas.microsoft.com/office/drawing/2014/main" id="{DAD70DB6-C935-3741-871E-382832D1BBE2}"/>
                </a:ext>
              </a:extLst>
            </p:cNvPr>
            <p:cNvSpPr/>
            <p:nvPr/>
          </p:nvSpPr>
          <p:spPr>
            <a:xfrm>
              <a:off x="11009634" y="6887240"/>
              <a:ext cx="330835" cy="1322705"/>
            </a:xfrm>
            <a:custGeom>
              <a:avLst/>
              <a:gdLst/>
              <a:ahLst/>
              <a:cxnLst/>
              <a:rect l="l" t="t" r="r" b="b"/>
              <a:pathLst>
                <a:path w="330834" h="1322704">
                  <a:moveTo>
                    <a:pt x="0" y="1322641"/>
                  </a:moveTo>
                  <a:lnTo>
                    <a:pt x="0" y="991984"/>
                  </a:lnTo>
                  <a:lnTo>
                    <a:pt x="165201" y="0"/>
                  </a:lnTo>
                  <a:lnTo>
                    <a:pt x="330415" y="991984"/>
                  </a:lnTo>
                  <a:lnTo>
                    <a:pt x="330415" y="132264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4">
              <a:extLst>
                <a:ext uri="{FF2B5EF4-FFF2-40B4-BE49-F238E27FC236}">
                  <a16:creationId xmlns:a16="http://schemas.microsoft.com/office/drawing/2014/main" id="{4134607D-B278-CA49-A26B-BD3487C58D8B}"/>
                </a:ext>
              </a:extLst>
            </p:cNvPr>
            <p:cNvSpPr/>
            <p:nvPr/>
          </p:nvSpPr>
          <p:spPr>
            <a:xfrm>
              <a:off x="10403818" y="6887240"/>
              <a:ext cx="0" cy="441325"/>
            </a:xfrm>
            <a:custGeom>
              <a:avLst/>
              <a:gdLst/>
              <a:ahLst/>
              <a:cxnLst/>
              <a:rect l="l" t="t" r="r" b="b"/>
              <a:pathLst>
                <a:path h="441325">
                  <a:moveTo>
                    <a:pt x="0" y="44081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5">
              <a:extLst>
                <a:ext uri="{FF2B5EF4-FFF2-40B4-BE49-F238E27FC236}">
                  <a16:creationId xmlns:a16="http://schemas.microsoft.com/office/drawing/2014/main" id="{D70EE713-85B0-9D45-8B70-30A10C580C18}"/>
                </a:ext>
              </a:extLst>
            </p:cNvPr>
            <p:cNvSpPr/>
            <p:nvPr/>
          </p:nvSpPr>
          <p:spPr>
            <a:xfrm>
              <a:off x="9357503" y="8540552"/>
              <a:ext cx="3965575" cy="1212850"/>
            </a:xfrm>
            <a:custGeom>
              <a:avLst/>
              <a:gdLst/>
              <a:ahLst/>
              <a:cxnLst/>
              <a:rect l="l" t="t" r="r" b="b"/>
              <a:pathLst>
                <a:path w="3965575" h="1212850">
                  <a:moveTo>
                    <a:pt x="3964990" y="1212278"/>
                  </a:moveTo>
                  <a:lnTo>
                    <a:pt x="3964990" y="0"/>
                  </a:lnTo>
                  <a:lnTo>
                    <a:pt x="0" y="0"/>
                  </a:lnTo>
                  <a:lnTo>
                    <a:pt x="0" y="12122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188BEFDB-7073-0541-8DFD-0C7545A61193}"/>
                </a:ext>
              </a:extLst>
            </p:cNvPr>
            <p:cNvSpPr/>
            <p:nvPr/>
          </p:nvSpPr>
          <p:spPr>
            <a:xfrm>
              <a:off x="9357503" y="8209881"/>
              <a:ext cx="3965575" cy="330835"/>
            </a:xfrm>
            <a:custGeom>
              <a:avLst/>
              <a:gdLst/>
              <a:ahLst/>
              <a:cxnLst/>
              <a:rect l="l" t="t" r="r" b="b"/>
              <a:pathLst>
                <a:path w="3965575" h="330834">
                  <a:moveTo>
                    <a:pt x="220357" y="0"/>
                  </a:moveTo>
                  <a:lnTo>
                    <a:pt x="3744747" y="0"/>
                  </a:lnTo>
                  <a:lnTo>
                    <a:pt x="3964990" y="330669"/>
                  </a:lnTo>
                  <a:lnTo>
                    <a:pt x="0" y="330669"/>
                  </a:lnTo>
                  <a:lnTo>
                    <a:pt x="220357" y="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81C1846F-FB09-A648-835A-A3E94D103ADC}"/>
                </a:ext>
              </a:extLst>
            </p:cNvPr>
            <p:cNvSpPr/>
            <p:nvPr/>
          </p:nvSpPr>
          <p:spPr>
            <a:xfrm>
              <a:off x="9988414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3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8">
              <a:extLst>
                <a:ext uri="{FF2B5EF4-FFF2-40B4-BE49-F238E27FC236}">
                  <a16:creationId xmlns:a16="http://schemas.microsoft.com/office/drawing/2014/main" id="{E54CDDE8-B488-A740-88F4-AC41BA41FB59}"/>
                </a:ext>
              </a:extLst>
            </p:cNvPr>
            <p:cNvSpPr/>
            <p:nvPr/>
          </p:nvSpPr>
          <p:spPr>
            <a:xfrm>
              <a:off x="9687945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3BD62484-FE7E-7C4A-BD71-8B2B93CD2018}"/>
                </a:ext>
              </a:extLst>
            </p:cNvPr>
            <p:cNvSpPr/>
            <p:nvPr/>
          </p:nvSpPr>
          <p:spPr>
            <a:xfrm>
              <a:off x="10589149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3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0">
              <a:extLst>
                <a:ext uri="{FF2B5EF4-FFF2-40B4-BE49-F238E27FC236}">
                  <a16:creationId xmlns:a16="http://schemas.microsoft.com/office/drawing/2014/main" id="{96954A43-EED8-4E44-9D38-CE0C22C910E9}"/>
                </a:ext>
              </a:extLst>
            </p:cNvPr>
            <p:cNvSpPr/>
            <p:nvPr/>
          </p:nvSpPr>
          <p:spPr>
            <a:xfrm>
              <a:off x="10288768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1">
              <a:extLst>
                <a:ext uri="{FF2B5EF4-FFF2-40B4-BE49-F238E27FC236}">
                  <a16:creationId xmlns:a16="http://schemas.microsoft.com/office/drawing/2014/main" id="{3CCE0357-9239-DD49-B968-A67D37ED60FE}"/>
                </a:ext>
              </a:extLst>
            </p:cNvPr>
            <p:cNvSpPr/>
            <p:nvPr/>
          </p:nvSpPr>
          <p:spPr>
            <a:xfrm>
              <a:off x="11189973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3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2">
              <a:extLst>
                <a:ext uri="{FF2B5EF4-FFF2-40B4-BE49-F238E27FC236}">
                  <a16:creationId xmlns:a16="http://schemas.microsoft.com/office/drawing/2014/main" id="{D846F00A-8E7E-C141-9693-057CBEF6BF2E}"/>
                </a:ext>
              </a:extLst>
            </p:cNvPr>
            <p:cNvSpPr/>
            <p:nvPr/>
          </p:nvSpPr>
          <p:spPr>
            <a:xfrm>
              <a:off x="10889504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3">
              <a:extLst>
                <a:ext uri="{FF2B5EF4-FFF2-40B4-BE49-F238E27FC236}">
                  <a16:creationId xmlns:a16="http://schemas.microsoft.com/office/drawing/2014/main" id="{804E6BAF-537D-9B49-88AA-82D301095CFF}"/>
                </a:ext>
              </a:extLst>
            </p:cNvPr>
            <p:cNvSpPr/>
            <p:nvPr/>
          </p:nvSpPr>
          <p:spPr>
            <a:xfrm>
              <a:off x="11490354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4">
              <a:extLst>
                <a:ext uri="{FF2B5EF4-FFF2-40B4-BE49-F238E27FC236}">
                  <a16:creationId xmlns:a16="http://schemas.microsoft.com/office/drawing/2014/main" id="{7888FEB1-FE18-B047-8731-039512B48137}"/>
                </a:ext>
              </a:extLst>
            </p:cNvPr>
            <p:cNvSpPr/>
            <p:nvPr/>
          </p:nvSpPr>
          <p:spPr>
            <a:xfrm>
              <a:off x="12391444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3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5">
              <a:extLst>
                <a:ext uri="{FF2B5EF4-FFF2-40B4-BE49-F238E27FC236}">
                  <a16:creationId xmlns:a16="http://schemas.microsoft.com/office/drawing/2014/main" id="{B7A5B758-5CD9-5E4C-976D-B9347193C447}"/>
                </a:ext>
              </a:extLst>
            </p:cNvPr>
            <p:cNvSpPr/>
            <p:nvPr/>
          </p:nvSpPr>
          <p:spPr>
            <a:xfrm>
              <a:off x="12091089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6">
              <a:extLst>
                <a:ext uri="{FF2B5EF4-FFF2-40B4-BE49-F238E27FC236}">
                  <a16:creationId xmlns:a16="http://schemas.microsoft.com/office/drawing/2014/main" id="{5E59CB86-F6FA-6540-96FF-0B64CE954DD5}"/>
                </a:ext>
              </a:extLst>
            </p:cNvPr>
            <p:cNvSpPr/>
            <p:nvPr/>
          </p:nvSpPr>
          <p:spPr>
            <a:xfrm>
              <a:off x="12992179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3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7">
              <a:extLst>
                <a:ext uri="{FF2B5EF4-FFF2-40B4-BE49-F238E27FC236}">
                  <a16:creationId xmlns:a16="http://schemas.microsoft.com/office/drawing/2014/main" id="{48E7802C-EFDC-BF4E-9549-0F6702912563}"/>
                </a:ext>
              </a:extLst>
            </p:cNvPr>
            <p:cNvSpPr/>
            <p:nvPr/>
          </p:nvSpPr>
          <p:spPr>
            <a:xfrm>
              <a:off x="12691913" y="8871107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3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8">
              <a:extLst>
                <a:ext uri="{FF2B5EF4-FFF2-40B4-BE49-F238E27FC236}">
                  <a16:creationId xmlns:a16="http://schemas.microsoft.com/office/drawing/2014/main" id="{5D05EEB9-4C47-9649-97BC-7BA097742360}"/>
                </a:ext>
              </a:extLst>
            </p:cNvPr>
            <p:cNvSpPr/>
            <p:nvPr/>
          </p:nvSpPr>
          <p:spPr>
            <a:xfrm>
              <a:off x="9988414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1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9">
              <a:extLst>
                <a:ext uri="{FF2B5EF4-FFF2-40B4-BE49-F238E27FC236}">
                  <a16:creationId xmlns:a16="http://schemas.microsoft.com/office/drawing/2014/main" id="{A45385B0-D0F6-DF4F-A3DC-0A7DDA1C90BA}"/>
                </a:ext>
              </a:extLst>
            </p:cNvPr>
            <p:cNvSpPr/>
            <p:nvPr/>
          </p:nvSpPr>
          <p:spPr>
            <a:xfrm>
              <a:off x="9687945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0">
              <a:extLst>
                <a:ext uri="{FF2B5EF4-FFF2-40B4-BE49-F238E27FC236}">
                  <a16:creationId xmlns:a16="http://schemas.microsoft.com/office/drawing/2014/main" id="{6E688D63-D6D6-FD4E-A0E4-C099EE44DB9D}"/>
                </a:ext>
              </a:extLst>
            </p:cNvPr>
            <p:cNvSpPr/>
            <p:nvPr/>
          </p:nvSpPr>
          <p:spPr>
            <a:xfrm>
              <a:off x="10589149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1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0C507DDB-F50C-FB4F-9CDD-4E5EA14F974A}"/>
                </a:ext>
              </a:extLst>
            </p:cNvPr>
            <p:cNvSpPr/>
            <p:nvPr/>
          </p:nvSpPr>
          <p:spPr>
            <a:xfrm>
              <a:off x="10288768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EA2CCC11-F582-D747-BFA8-E72C296C03B9}"/>
                </a:ext>
              </a:extLst>
            </p:cNvPr>
            <p:cNvSpPr/>
            <p:nvPr/>
          </p:nvSpPr>
          <p:spPr>
            <a:xfrm>
              <a:off x="11189973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1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FD803146-8326-0C43-982F-FF2A15117E07}"/>
                </a:ext>
              </a:extLst>
            </p:cNvPr>
            <p:cNvSpPr/>
            <p:nvPr/>
          </p:nvSpPr>
          <p:spPr>
            <a:xfrm>
              <a:off x="10889504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4">
              <a:extLst>
                <a:ext uri="{FF2B5EF4-FFF2-40B4-BE49-F238E27FC236}">
                  <a16:creationId xmlns:a16="http://schemas.microsoft.com/office/drawing/2014/main" id="{74B7CFCD-EB54-4F48-8C7B-A418DAD98C86}"/>
                </a:ext>
              </a:extLst>
            </p:cNvPr>
            <p:cNvSpPr/>
            <p:nvPr/>
          </p:nvSpPr>
          <p:spPr>
            <a:xfrm>
              <a:off x="11490354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5">
              <a:extLst>
                <a:ext uri="{FF2B5EF4-FFF2-40B4-BE49-F238E27FC236}">
                  <a16:creationId xmlns:a16="http://schemas.microsoft.com/office/drawing/2014/main" id="{51C3A144-5BB4-BE4F-B495-135646A47ECC}"/>
                </a:ext>
              </a:extLst>
            </p:cNvPr>
            <p:cNvSpPr/>
            <p:nvPr/>
          </p:nvSpPr>
          <p:spPr>
            <a:xfrm>
              <a:off x="12391444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1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6">
              <a:extLst>
                <a:ext uri="{FF2B5EF4-FFF2-40B4-BE49-F238E27FC236}">
                  <a16:creationId xmlns:a16="http://schemas.microsoft.com/office/drawing/2014/main" id="{996502E7-1F16-CF4B-A15F-F9B8389C2415}"/>
                </a:ext>
              </a:extLst>
            </p:cNvPr>
            <p:cNvSpPr/>
            <p:nvPr/>
          </p:nvSpPr>
          <p:spPr>
            <a:xfrm>
              <a:off x="12091089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7">
              <a:extLst>
                <a:ext uri="{FF2B5EF4-FFF2-40B4-BE49-F238E27FC236}">
                  <a16:creationId xmlns:a16="http://schemas.microsoft.com/office/drawing/2014/main" id="{E8A5F97F-2353-4142-A681-35B11E43B82D}"/>
                </a:ext>
              </a:extLst>
            </p:cNvPr>
            <p:cNvSpPr/>
            <p:nvPr/>
          </p:nvSpPr>
          <p:spPr>
            <a:xfrm>
              <a:off x="12992179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0"/>
                  </a:moveTo>
                  <a:lnTo>
                    <a:pt x="0" y="1101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B60B6F59-1709-004D-B6AE-813E869CAA05}"/>
                </a:ext>
              </a:extLst>
            </p:cNvPr>
            <p:cNvSpPr/>
            <p:nvPr/>
          </p:nvSpPr>
          <p:spPr>
            <a:xfrm>
              <a:off x="12691913" y="9312013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90">
                  <a:moveTo>
                    <a:pt x="0" y="1101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9">
              <a:extLst>
                <a:ext uri="{FF2B5EF4-FFF2-40B4-BE49-F238E27FC236}">
                  <a16:creationId xmlns:a16="http://schemas.microsoft.com/office/drawing/2014/main" id="{D47B0714-69D2-0245-AF27-7781FA0C27AC}"/>
                </a:ext>
              </a:extLst>
            </p:cNvPr>
            <p:cNvSpPr/>
            <p:nvPr/>
          </p:nvSpPr>
          <p:spPr>
            <a:xfrm>
              <a:off x="11560407" y="6666831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79">
                  <a:moveTo>
                    <a:pt x="0" y="22040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0">
              <a:extLst>
                <a:ext uri="{FF2B5EF4-FFF2-40B4-BE49-F238E27FC236}">
                  <a16:creationId xmlns:a16="http://schemas.microsoft.com/office/drawing/2014/main" id="{4F9E3A11-1891-C446-B489-8F94AF0BFCFC}"/>
                </a:ext>
              </a:extLst>
            </p:cNvPr>
            <p:cNvSpPr/>
            <p:nvPr/>
          </p:nvSpPr>
          <p:spPr>
            <a:xfrm>
              <a:off x="12551477" y="6666831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79">
                  <a:moveTo>
                    <a:pt x="0" y="22040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1">
              <a:extLst>
                <a:ext uri="{FF2B5EF4-FFF2-40B4-BE49-F238E27FC236}">
                  <a16:creationId xmlns:a16="http://schemas.microsoft.com/office/drawing/2014/main" id="{E0E12D2A-5D18-8B4F-B414-815D46D621C0}"/>
                </a:ext>
              </a:extLst>
            </p:cNvPr>
            <p:cNvSpPr/>
            <p:nvPr/>
          </p:nvSpPr>
          <p:spPr>
            <a:xfrm>
              <a:off x="11890633" y="7162716"/>
              <a:ext cx="330835" cy="165735"/>
            </a:xfrm>
            <a:custGeom>
              <a:avLst/>
              <a:gdLst/>
              <a:ahLst/>
              <a:cxnLst/>
              <a:rect l="l" t="t" r="r" b="b"/>
              <a:pathLst>
                <a:path w="330834" h="165734">
                  <a:moveTo>
                    <a:pt x="0" y="165341"/>
                  </a:moveTo>
                  <a:lnTo>
                    <a:pt x="5902" y="121392"/>
                  </a:lnTo>
                  <a:lnTo>
                    <a:pt x="22558" y="81897"/>
                  </a:lnTo>
                  <a:lnTo>
                    <a:pt x="48393" y="48433"/>
                  </a:lnTo>
                  <a:lnTo>
                    <a:pt x="81831" y="22577"/>
                  </a:lnTo>
                  <a:lnTo>
                    <a:pt x="121296" y="5907"/>
                  </a:lnTo>
                  <a:lnTo>
                    <a:pt x="165214" y="0"/>
                  </a:lnTo>
                  <a:lnTo>
                    <a:pt x="209174" y="5907"/>
                  </a:lnTo>
                  <a:lnTo>
                    <a:pt x="248668" y="22577"/>
                  </a:lnTo>
                  <a:lnTo>
                    <a:pt x="282124" y="48433"/>
                  </a:lnTo>
                  <a:lnTo>
                    <a:pt x="307967" y="81897"/>
                  </a:lnTo>
                  <a:lnTo>
                    <a:pt x="324627" y="121392"/>
                  </a:lnTo>
                  <a:lnTo>
                    <a:pt x="330530" y="16534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2">
              <a:extLst>
                <a:ext uri="{FF2B5EF4-FFF2-40B4-BE49-F238E27FC236}">
                  <a16:creationId xmlns:a16="http://schemas.microsoft.com/office/drawing/2014/main" id="{D68CC155-B3C5-DF4A-9B14-5DAF2D839C01}"/>
                </a:ext>
              </a:extLst>
            </p:cNvPr>
            <p:cNvSpPr/>
            <p:nvPr/>
          </p:nvSpPr>
          <p:spPr>
            <a:xfrm>
              <a:off x="11890747" y="732815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415" y="0"/>
                  </a:moveTo>
                  <a:lnTo>
                    <a:pt x="330415" y="330657"/>
                  </a:lnTo>
                  <a:lnTo>
                    <a:pt x="0" y="33065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3">
              <a:extLst>
                <a:ext uri="{FF2B5EF4-FFF2-40B4-BE49-F238E27FC236}">
                  <a16:creationId xmlns:a16="http://schemas.microsoft.com/office/drawing/2014/main" id="{4FFC1594-1C76-C144-B707-1FB7763D6497}"/>
                </a:ext>
              </a:extLst>
            </p:cNvPr>
            <p:cNvSpPr/>
            <p:nvPr/>
          </p:nvSpPr>
          <p:spPr>
            <a:xfrm>
              <a:off x="9357503" y="9752830"/>
              <a:ext cx="3965575" cy="0"/>
            </a:xfrm>
            <a:custGeom>
              <a:avLst/>
              <a:gdLst/>
              <a:ahLst/>
              <a:cxnLst/>
              <a:rect l="l" t="t" r="r" b="b"/>
              <a:pathLst>
                <a:path w="3965575">
                  <a:moveTo>
                    <a:pt x="0" y="0"/>
                  </a:moveTo>
                  <a:lnTo>
                    <a:pt x="396499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5">
              <a:extLst>
                <a:ext uri="{FF2B5EF4-FFF2-40B4-BE49-F238E27FC236}">
                  <a16:creationId xmlns:a16="http://schemas.microsoft.com/office/drawing/2014/main" id="{39367F3F-4CCC-FC4D-BF19-E1EC6C442F0D}"/>
                </a:ext>
              </a:extLst>
            </p:cNvPr>
            <p:cNvSpPr/>
            <p:nvPr/>
          </p:nvSpPr>
          <p:spPr>
            <a:xfrm>
              <a:off x="11780561" y="8540552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0"/>
                  </a:moveTo>
                  <a:lnTo>
                    <a:pt x="0" y="12122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D5432026-9239-2D4E-B580-3EF45EB10416}"/>
                </a:ext>
              </a:extLst>
            </p:cNvPr>
            <p:cNvSpPr/>
            <p:nvPr/>
          </p:nvSpPr>
          <p:spPr>
            <a:xfrm>
              <a:off x="11780650" y="6887139"/>
              <a:ext cx="551180" cy="0"/>
            </a:xfrm>
            <a:custGeom>
              <a:avLst/>
              <a:gdLst/>
              <a:ahLst/>
              <a:cxnLst/>
              <a:rect l="l" t="t" r="r" b="b"/>
              <a:pathLst>
                <a:path w="551179">
                  <a:moveTo>
                    <a:pt x="0" y="0"/>
                  </a:moveTo>
                  <a:lnTo>
                    <a:pt x="550684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47D589D8-FF92-FB4A-B5A6-45562CEE3BCB}"/>
                </a:ext>
              </a:extLst>
            </p:cNvPr>
            <p:cNvSpPr/>
            <p:nvPr/>
          </p:nvSpPr>
          <p:spPr>
            <a:xfrm>
              <a:off x="11340049" y="7879225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357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8">
              <a:extLst>
                <a:ext uri="{FF2B5EF4-FFF2-40B4-BE49-F238E27FC236}">
                  <a16:creationId xmlns:a16="http://schemas.microsoft.com/office/drawing/2014/main" id="{3D7DE75D-D45B-A543-BF1D-53145DA81D61}"/>
                </a:ext>
              </a:extLst>
            </p:cNvPr>
            <p:cNvSpPr/>
            <p:nvPr/>
          </p:nvSpPr>
          <p:spPr>
            <a:xfrm>
              <a:off x="12551477" y="7879225"/>
              <a:ext cx="220345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220344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">
            <a:extLst>
              <a:ext uri="{FF2B5EF4-FFF2-40B4-BE49-F238E27FC236}">
                <a16:creationId xmlns:a16="http://schemas.microsoft.com/office/drawing/2014/main" id="{03BB6EE8-2EE3-644E-90F1-0EC01844821D}"/>
              </a:ext>
            </a:extLst>
          </p:cNvPr>
          <p:cNvSpPr txBox="1">
            <a:spLocks/>
          </p:cNvSpPr>
          <p:nvPr/>
        </p:nvSpPr>
        <p:spPr>
          <a:xfrm>
            <a:off x="8447826" y="2447099"/>
            <a:ext cx="5586672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abac Sans"/>
                <a:ea typeface="+mj-ea"/>
                <a:cs typeface="Tabac Sans"/>
              </a:defRPr>
            </a:lvl1pPr>
          </a:lstStyle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kern="0" dirty="0">
                <a:latin typeface="Tabac G1"/>
                <a:cs typeface="Tabac G1"/>
              </a:rPr>
              <a:t>Jak se na to připravujeme</a:t>
            </a:r>
          </a:p>
        </p:txBody>
      </p:sp>
      <p:sp>
        <p:nvSpPr>
          <p:cNvPr id="83" name="object 12">
            <a:extLst>
              <a:ext uri="{FF2B5EF4-FFF2-40B4-BE49-F238E27FC236}">
                <a16:creationId xmlns:a16="http://schemas.microsoft.com/office/drawing/2014/main" id="{C2CB49DB-86A4-AD46-993A-ECBB7443FF52}"/>
              </a:ext>
            </a:extLst>
          </p:cNvPr>
          <p:cNvSpPr txBox="1"/>
          <p:nvPr/>
        </p:nvSpPr>
        <p:spPr>
          <a:xfrm>
            <a:off x="1091202" y="1399375"/>
            <a:ext cx="5053105" cy="82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Opatření pro podporu podnikatelů v cestovním ruchu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Připravujeme platformu s webovým rozhraním, která umožní prodávat a propagovat produkty a služby pražských firem (hotely, gastronomie, atraktivity apod.)</a:t>
            </a: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Připravujeme turistickou aplikaci která podpoří prodej všech produktů a služeb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Diskutujeme o značce udržitelnosti, která by umožnila preferovat ty podniky, které ji splní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1" y="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CF00010-42D5-9144-87D6-474A4F947FD1}"/>
              </a:ext>
            </a:extLst>
          </p:cNvPr>
          <p:cNvGrpSpPr/>
          <p:nvPr/>
        </p:nvGrpSpPr>
        <p:grpSpPr>
          <a:xfrm>
            <a:off x="8630302" y="5674908"/>
            <a:ext cx="5563654" cy="4068623"/>
            <a:chOff x="8630302" y="5674908"/>
            <a:chExt cx="5563654" cy="4068623"/>
          </a:xfrm>
        </p:grpSpPr>
        <p:sp>
          <p:nvSpPr>
            <p:cNvPr id="9" name="object 9"/>
            <p:cNvSpPr/>
            <p:nvPr/>
          </p:nvSpPr>
          <p:spPr>
            <a:xfrm>
              <a:off x="8630302" y="6797207"/>
              <a:ext cx="2504440" cy="1823720"/>
            </a:xfrm>
            <a:custGeom>
              <a:avLst/>
              <a:gdLst/>
              <a:ahLst/>
              <a:cxnLst/>
              <a:rect l="l" t="t" r="r" b="b"/>
              <a:pathLst>
                <a:path w="2504440" h="1823720">
                  <a:moveTo>
                    <a:pt x="2503843" y="0"/>
                  </a:moveTo>
                  <a:lnTo>
                    <a:pt x="0" y="0"/>
                  </a:lnTo>
                  <a:lnTo>
                    <a:pt x="0" y="701598"/>
                  </a:lnTo>
                  <a:lnTo>
                    <a:pt x="278257" y="701598"/>
                  </a:lnTo>
                  <a:lnTo>
                    <a:pt x="278257" y="1262672"/>
                  </a:lnTo>
                  <a:lnTo>
                    <a:pt x="556526" y="1262672"/>
                  </a:lnTo>
                  <a:lnTo>
                    <a:pt x="556526" y="1823631"/>
                  </a:lnTo>
                  <a:lnTo>
                    <a:pt x="2503563" y="1823631"/>
                  </a:lnTo>
                  <a:lnTo>
                    <a:pt x="2503563" y="1262672"/>
                  </a:lnTo>
                  <a:lnTo>
                    <a:pt x="2503563" y="701598"/>
                  </a:lnTo>
                  <a:lnTo>
                    <a:pt x="2503843" y="701598"/>
                  </a:lnTo>
                  <a:lnTo>
                    <a:pt x="2503843" y="0"/>
                  </a:lnTo>
                  <a:close/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90151" y="6797207"/>
              <a:ext cx="2503805" cy="1823720"/>
            </a:xfrm>
            <a:custGeom>
              <a:avLst/>
              <a:gdLst/>
              <a:ahLst/>
              <a:cxnLst/>
              <a:rect l="l" t="t" r="r" b="b"/>
              <a:pathLst>
                <a:path w="2503805" h="1823720">
                  <a:moveTo>
                    <a:pt x="0" y="0"/>
                  </a:moveTo>
                  <a:lnTo>
                    <a:pt x="2503551" y="0"/>
                  </a:lnTo>
                  <a:lnTo>
                    <a:pt x="2503551" y="701598"/>
                  </a:lnTo>
                  <a:lnTo>
                    <a:pt x="2225281" y="701598"/>
                  </a:lnTo>
                  <a:lnTo>
                    <a:pt x="2225281" y="1262672"/>
                  </a:lnTo>
                  <a:lnTo>
                    <a:pt x="1947291" y="1262672"/>
                  </a:lnTo>
                  <a:lnTo>
                    <a:pt x="1947291" y="1823631"/>
                  </a:lnTo>
                  <a:lnTo>
                    <a:pt x="0" y="1823631"/>
                  </a:lnTo>
                  <a:lnTo>
                    <a:pt x="0" y="1262672"/>
                  </a:lnTo>
                  <a:lnTo>
                    <a:pt x="0" y="70159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55609" y="8620838"/>
              <a:ext cx="1113155" cy="0"/>
            </a:xfrm>
            <a:custGeom>
              <a:avLst/>
              <a:gdLst/>
              <a:ahLst/>
              <a:cxnLst/>
              <a:rect l="l" t="t" r="r" b="b"/>
              <a:pathLst>
                <a:path w="1113154">
                  <a:moveTo>
                    <a:pt x="0" y="0"/>
                  </a:moveTo>
                  <a:lnTo>
                    <a:pt x="1112799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90151" y="6797106"/>
              <a:ext cx="0" cy="1824355"/>
            </a:xfrm>
            <a:custGeom>
              <a:avLst/>
              <a:gdLst/>
              <a:ahLst/>
              <a:cxnLst/>
              <a:rect l="l" t="t" r="r" b="b"/>
              <a:pathLst>
                <a:path h="1824354">
                  <a:moveTo>
                    <a:pt x="0" y="0"/>
                  </a:moveTo>
                  <a:lnTo>
                    <a:pt x="0" y="182373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34145" y="6797106"/>
              <a:ext cx="0" cy="1824355"/>
            </a:xfrm>
            <a:custGeom>
              <a:avLst/>
              <a:gdLst/>
              <a:ahLst/>
              <a:cxnLst/>
              <a:rect l="l" t="t" r="r" b="b"/>
              <a:pathLst>
                <a:path h="1824354">
                  <a:moveTo>
                    <a:pt x="0" y="0"/>
                  </a:moveTo>
                  <a:lnTo>
                    <a:pt x="0" y="182373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72867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55330" y="8620838"/>
              <a:ext cx="635" cy="281305"/>
            </a:xfrm>
            <a:custGeom>
              <a:avLst/>
              <a:gdLst/>
              <a:ahLst/>
              <a:cxnLst/>
              <a:rect l="l" t="t" r="r" b="b"/>
              <a:pathLst>
                <a:path w="634" h="281304">
                  <a:moveTo>
                    <a:pt x="0" y="0"/>
                  </a:moveTo>
                  <a:lnTo>
                    <a:pt x="279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38351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21092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04100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86575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637443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219904" y="8620838"/>
              <a:ext cx="635" cy="281305"/>
            </a:xfrm>
            <a:custGeom>
              <a:avLst/>
              <a:gdLst/>
              <a:ahLst/>
              <a:cxnLst/>
              <a:rect l="l" t="t" r="r" b="b"/>
              <a:pathLst>
                <a:path w="634" h="281304">
                  <a:moveTo>
                    <a:pt x="0" y="0"/>
                  </a:moveTo>
                  <a:lnTo>
                    <a:pt x="279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02658" y="8620838"/>
              <a:ext cx="635" cy="281305"/>
            </a:xfrm>
            <a:custGeom>
              <a:avLst/>
              <a:gdLst/>
              <a:ahLst/>
              <a:cxnLst/>
              <a:rect l="l" t="t" r="r" b="b"/>
              <a:pathLst>
                <a:path w="634" h="281304">
                  <a:moveTo>
                    <a:pt x="0" y="0"/>
                  </a:moveTo>
                  <a:lnTo>
                    <a:pt x="266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85400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68408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51125" y="862083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68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94611" y="5674908"/>
              <a:ext cx="835025" cy="842010"/>
            </a:xfrm>
            <a:custGeom>
              <a:avLst/>
              <a:gdLst/>
              <a:ahLst/>
              <a:cxnLst/>
              <a:rect l="l" t="t" r="r" b="b"/>
              <a:pathLst>
                <a:path w="835025" h="842009">
                  <a:moveTo>
                    <a:pt x="834783" y="420890"/>
                  </a:moveTo>
                  <a:lnTo>
                    <a:pt x="831976" y="469993"/>
                  </a:lnTo>
                  <a:lnTo>
                    <a:pt x="823762" y="517427"/>
                  </a:lnTo>
                  <a:lnTo>
                    <a:pt x="810454" y="562877"/>
                  </a:lnTo>
                  <a:lnTo>
                    <a:pt x="792367" y="606028"/>
                  </a:lnTo>
                  <a:lnTo>
                    <a:pt x="769814" y="646565"/>
                  </a:lnTo>
                  <a:lnTo>
                    <a:pt x="743107" y="684172"/>
                  </a:lnTo>
                  <a:lnTo>
                    <a:pt x="712560" y="718535"/>
                  </a:lnTo>
                  <a:lnTo>
                    <a:pt x="678486" y="749339"/>
                  </a:lnTo>
                  <a:lnTo>
                    <a:pt x="641199" y="776268"/>
                  </a:lnTo>
                  <a:lnTo>
                    <a:pt x="601012" y="799008"/>
                  </a:lnTo>
                  <a:lnTo>
                    <a:pt x="558237" y="817243"/>
                  </a:lnTo>
                  <a:lnTo>
                    <a:pt x="513189" y="830658"/>
                  </a:lnTo>
                  <a:lnTo>
                    <a:pt x="466180" y="838938"/>
                  </a:lnTo>
                  <a:lnTo>
                    <a:pt x="417525" y="841768"/>
                  </a:lnTo>
                  <a:lnTo>
                    <a:pt x="368865" y="838938"/>
                  </a:lnTo>
                  <a:lnTo>
                    <a:pt x="321846" y="830658"/>
                  </a:lnTo>
                  <a:lnTo>
                    <a:pt x="276781" y="817243"/>
                  </a:lnTo>
                  <a:lnTo>
                    <a:pt x="233985" y="799008"/>
                  </a:lnTo>
                  <a:lnTo>
                    <a:pt x="193773" y="776268"/>
                  </a:lnTo>
                  <a:lnTo>
                    <a:pt x="156458" y="749339"/>
                  </a:lnTo>
                  <a:lnTo>
                    <a:pt x="122356" y="718535"/>
                  </a:lnTo>
                  <a:lnTo>
                    <a:pt x="91781" y="684172"/>
                  </a:lnTo>
                  <a:lnTo>
                    <a:pt x="65047" y="646565"/>
                  </a:lnTo>
                  <a:lnTo>
                    <a:pt x="42468" y="606028"/>
                  </a:lnTo>
                  <a:lnTo>
                    <a:pt x="24360" y="562877"/>
                  </a:lnTo>
                  <a:lnTo>
                    <a:pt x="11036" y="517427"/>
                  </a:lnTo>
                  <a:lnTo>
                    <a:pt x="2811" y="469993"/>
                  </a:lnTo>
                  <a:lnTo>
                    <a:pt x="0" y="420890"/>
                  </a:lnTo>
                  <a:lnTo>
                    <a:pt x="2811" y="371811"/>
                  </a:lnTo>
                  <a:lnTo>
                    <a:pt x="11036" y="324393"/>
                  </a:lnTo>
                  <a:lnTo>
                    <a:pt x="24360" y="278953"/>
                  </a:lnTo>
                  <a:lnTo>
                    <a:pt x="42468" y="235806"/>
                  </a:lnTo>
                  <a:lnTo>
                    <a:pt x="65047" y="195268"/>
                  </a:lnTo>
                  <a:lnTo>
                    <a:pt x="91781" y="157657"/>
                  </a:lnTo>
                  <a:lnTo>
                    <a:pt x="122356" y="123286"/>
                  </a:lnTo>
                  <a:lnTo>
                    <a:pt x="156458" y="92474"/>
                  </a:lnTo>
                  <a:lnTo>
                    <a:pt x="193773" y="65534"/>
                  </a:lnTo>
                  <a:lnTo>
                    <a:pt x="233985" y="42784"/>
                  </a:lnTo>
                  <a:lnTo>
                    <a:pt x="276781" y="24540"/>
                  </a:lnTo>
                  <a:lnTo>
                    <a:pt x="321846" y="11117"/>
                  </a:lnTo>
                  <a:lnTo>
                    <a:pt x="368865" y="2832"/>
                  </a:lnTo>
                  <a:lnTo>
                    <a:pt x="417525" y="0"/>
                  </a:lnTo>
                  <a:lnTo>
                    <a:pt x="466180" y="2832"/>
                  </a:lnTo>
                  <a:lnTo>
                    <a:pt x="513189" y="11117"/>
                  </a:lnTo>
                  <a:lnTo>
                    <a:pt x="558237" y="24540"/>
                  </a:lnTo>
                  <a:lnTo>
                    <a:pt x="601012" y="42784"/>
                  </a:lnTo>
                  <a:lnTo>
                    <a:pt x="641199" y="65534"/>
                  </a:lnTo>
                  <a:lnTo>
                    <a:pt x="678486" y="92474"/>
                  </a:lnTo>
                  <a:lnTo>
                    <a:pt x="712560" y="123286"/>
                  </a:lnTo>
                  <a:lnTo>
                    <a:pt x="743107" y="157657"/>
                  </a:lnTo>
                  <a:lnTo>
                    <a:pt x="769814" y="195268"/>
                  </a:lnTo>
                  <a:lnTo>
                    <a:pt x="792367" y="235806"/>
                  </a:lnTo>
                  <a:lnTo>
                    <a:pt x="810454" y="278953"/>
                  </a:lnTo>
                  <a:lnTo>
                    <a:pt x="823762" y="324393"/>
                  </a:lnTo>
                  <a:lnTo>
                    <a:pt x="831976" y="371811"/>
                  </a:lnTo>
                  <a:lnTo>
                    <a:pt x="834783" y="42089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72867" y="5955591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543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51125" y="5955591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543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272867" y="609579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256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69316" y="8901521"/>
              <a:ext cx="5285740" cy="842010"/>
            </a:xfrm>
            <a:custGeom>
              <a:avLst/>
              <a:gdLst/>
              <a:ahLst/>
              <a:cxnLst/>
              <a:rect l="l" t="t" r="r" b="b"/>
              <a:pathLst>
                <a:path w="5285740" h="842009">
                  <a:moveTo>
                    <a:pt x="2642819" y="0"/>
                  </a:moveTo>
                  <a:lnTo>
                    <a:pt x="5285384" y="0"/>
                  </a:lnTo>
                  <a:lnTo>
                    <a:pt x="5285384" y="841781"/>
                  </a:lnTo>
                  <a:lnTo>
                    <a:pt x="2642819" y="841781"/>
                  </a:lnTo>
                  <a:lnTo>
                    <a:pt x="0" y="841781"/>
                  </a:lnTo>
                  <a:lnTo>
                    <a:pt x="0" y="0"/>
                  </a:lnTo>
                  <a:lnTo>
                    <a:pt x="2642819" y="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47828" y="9182191"/>
              <a:ext cx="2364740" cy="561340"/>
            </a:xfrm>
            <a:custGeom>
              <a:avLst/>
              <a:gdLst/>
              <a:ahLst/>
              <a:cxnLst/>
              <a:rect l="l" t="t" r="r" b="b"/>
              <a:pathLst>
                <a:path w="2364740" h="561340">
                  <a:moveTo>
                    <a:pt x="0" y="561111"/>
                  </a:moveTo>
                  <a:lnTo>
                    <a:pt x="0" y="0"/>
                  </a:lnTo>
                  <a:lnTo>
                    <a:pt x="2364308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12135" y="9182191"/>
              <a:ext cx="2364740" cy="561340"/>
            </a:xfrm>
            <a:custGeom>
              <a:avLst/>
              <a:gdLst/>
              <a:ahLst/>
              <a:cxnLst/>
              <a:rect l="l" t="t" r="r" b="b"/>
              <a:pathLst>
                <a:path w="2364740" h="561340">
                  <a:moveTo>
                    <a:pt x="0" y="0"/>
                  </a:moveTo>
                  <a:lnTo>
                    <a:pt x="2364295" y="0"/>
                  </a:lnTo>
                  <a:lnTo>
                    <a:pt x="2364295" y="56111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12135" y="9462620"/>
              <a:ext cx="2364105" cy="0"/>
            </a:xfrm>
            <a:custGeom>
              <a:avLst/>
              <a:gdLst/>
              <a:ahLst/>
              <a:cxnLst/>
              <a:rect l="l" t="t" r="r" b="b"/>
              <a:pathLst>
                <a:path w="2364105">
                  <a:moveTo>
                    <a:pt x="2364028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47828" y="9462620"/>
              <a:ext cx="2364740" cy="0"/>
            </a:xfrm>
            <a:custGeom>
              <a:avLst/>
              <a:gdLst/>
              <a:ahLst/>
              <a:cxnLst/>
              <a:rect l="l" t="t" r="r" b="b"/>
              <a:pathLst>
                <a:path w="2364740">
                  <a:moveTo>
                    <a:pt x="0" y="0"/>
                  </a:moveTo>
                  <a:lnTo>
                    <a:pt x="2364308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25843" y="6516677"/>
              <a:ext cx="2086610" cy="280670"/>
            </a:xfrm>
            <a:custGeom>
              <a:avLst/>
              <a:gdLst/>
              <a:ahLst/>
              <a:cxnLst/>
              <a:rect l="l" t="t" r="r" b="b"/>
              <a:pathLst>
                <a:path w="2086609" h="280670">
                  <a:moveTo>
                    <a:pt x="0" y="280428"/>
                  </a:moveTo>
                  <a:lnTo>
                    <a:pt x="278256" y="0"/>
                  </a:lnTo>
                  <a:lnTo>
                    <a:pt x="2086292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12135" y="6516677"/>
              <a:ext cx="2086610" cy="280670"/>
            </a:xfrm>
            <a:custGeom>
              <a:avLst/>
              <a:gdLst/>
              <a:ahLst/>
              <a:cxnLst/>
              <a:rect l="l" t="t" r="r" b="b"/>
              <a:pathLst>
                <a:path w="2086609" h="280670">
                  <a:moveTo>
                    <a:pt x="2086305" y="280428"/>
                  </a:moveTo>
                  <a:lnTo>
                    <a:pt x="1807768" y="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34145" y="6797207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6006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5">
            <a:extLst>
              <a:ext uri="{FF2B5EF4-FFF2-40B4-BE49-F238E27FC236}">
                <a16:creationId xmlns:a16="http://schemas.microsoft.com/office/drawing/2014/main" id="{8AAE3726-35E2-DF43-9BC0-2A952A938DA2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00FE0CFA-FE02-DF41-BE29-C57F42FAFB98}"/>
              </a:ext>
            </a:extLst>
          </p:cNvPr>
          <p:cNvSpPr txBox="1"/>
          <p:nvPr/>
        </p:nvSpPr>
        <p:spPr>
          <a:xfrm>
            <a:off x="1091202" y="1399375"/>
            <a:ext cx="5053105" cy="7402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4430">
              <a:lnSpc>
                <a:spcPct val="100000"/>
              </a:lnSpc>
              <a:spcBef>
                <a:spcPts val="100"/>
              </a:spcBef>
            </a:pPr>
            <a:r>
              <a:rPr lang="cs-CZ" sz="2800" b="1" dirty="0">
                <a:solidFill>
                  <a:srgbClr val="005E57"/>
                </a:solidFill>
                <a:latin typeface="Tabac Sans"/>
                <a:cs typeface="Tabac Sans"/>
              </a:rPr>
              <a:t>Opatření pro zvýšení vlastní ziskovosti</a:t>
            </a:r>
            <a:endParaRPr lang="cs-CZ" sz="2800" b="1" dirty="0">
              <a:latin typeface="Tabac Sans"/>
              <a:cs typeface="Tabac Sans"/>
            </a:endParaRPr>
          </a:p>
          <a:p>
            <a:pPr marL="12700">
              <a:spcBef>
                <a:spcPts val="100"/>
              </a:spcBef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Díky platformě a naší marketingové síle budeme moci nahradit některé zahraniční prostředníky jako je </a:t>
            </a:r>
            <a:r>
              <a:rPr lang="cs-CZ" sz="2800" spc="-10" dirty="0" err="1">
                <a:solidFill>
                  <a:srgbClr val="B7A076"/>
                </a:solidFill>
                <a:latin typeface="Tabac Sans"/>
              </a:rPr>
              <a:t>Booking.com</a:t>
            </a: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 a pomoci větší ziskovosti nejen pražským podnikatelům, ale i nám samotným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800" spc="-10" dirty="0">
                <a:solidFill>
                  <a:srgbClr val="B7A076"/>
                </a:solidFill>
                <a:latin typeface="Tabac Sans"/>
              </a:rPr>
              <a:t>Získané prostředky budeme reinvestovat do veřejně prospěšných činností a dalšího rozvoje online nástrojů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2800" spc="-10" dirty="0">
              <a:solidFill>
                <a:srgbClr val="B7A076"/>
              </a:solidFill>
              <a:latin typeface="Tabac Sans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DE980AEE-DD3A-6A43-A82D-A5255E5DEB35}"/>
              </a:ext>
            </a:extLst>
          </p:cNvPr>
          <p:cNvSpPr txBox="1">
            <a:spLocks/>
          </p:cNvSpPr>
          <p:nvPr/>
        </p:nvSpPr>
        <p:spPr>
          <a:xfrm>
            <a:off x="8447826" y="2447099"/>
            <a:ext cx="5586672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abac Sans"/>
                <a:ea typeface="+mj-ea"/>
                <a:cs typeface="Tabac Sans"/>
              </a:defRPr>
            </a:lvl1pPr>
          </a:lstStyle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kern="0" dirty="0">
                <a:latin typeface="Tabac G1"/>
                <a:cs typeface="Tabac G1"/>
              </a:rPr>
              <a:t>Jak se na to připravujeme</a:t>
            </a:r>
          </a:p>
        </p:txBody>
      </p:sp>
    </p:spTree>
    <p:extLst>
      <p:ext uri="{BB962C8B-B14F-4D97-AF65-F5344CB8AC3E}">
        <p14:creationId xmlns:p14="http://schemas.microsoft.com/office/powerpoint/2010/main" val="252269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610" y="127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98317" y="2400497"/>
            <a:ext cx="4027804" cy="191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8" marR="5080" indent="-14288" algn="ctr">
              <a:lnSpc>
                <a:spcPct val="105100"/>
              </a:lnSpc>
              <a:spcBef>
                <a:spcPts val="100"/>
              </a:spcBef>
            </a:pPr>
            <a:r>
              <a:rPr lang="cs-CZ" sz="6000" spc="-120" dirty="0">
                <a:latin typeface="Tabac G1"/>
                <a:cs typeface="Tabac G1"/>
              </a:rPr>
              <a:t>Děkujeme za pozornost</a:t>
            </a:r>
            <a:endParaRPr sz="6000" dirty="0">
              <a:latin typeface="Tabac G1"/>
              <a:cs typeface="Tabac G1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2928292-4416-9F45-AD60-E02826636074}"/>
              </a:ext>
            </a:extLst>
          </p:cNvPr>
          <p:cNvGrpSpPr/>
          <p:nvPr/>
        </p:nvGrpSpPr>
        <p:grpSpPr>
          <a:xfrm>
            <a:off x="8905807" y="5765990"/>
            <a:ext cx="4868545" cy="3977678"/>
            <a:chOff x="8905807" y="5765990"/>
            <a:chExt cx="4868545" cy="3977678"/>
          </a:xfrm>
        </p:grpSpPr>
        <p:sp>
          <p:nvSpPr>
            <p:cNvPr id="9" name="object 9"/>
            <p:cNvSpPr/>
            <p:nvPr/>
          </p:nvSpPr>
          <p:spPr>
            <a:xfrm>
              <a:off x="9636095" y="6138888"/>
              <a:ext cx="3408045" cy="621665"/>
            </a:xfrm>
            <a:custGeom>
              <a:avLst/>
              <a:gdLst/>
              <a:ahLst/>
              <a:cxnLst/>
              <a:rect l="l" t="t" r="r" b="b"/>
              <a:pathLst>
                <a:path w="3408044" h="621665">
                  <a:moveTo>
                    <a:pt x="0" y="621550"/>
                  </a:moveTo>
                  <a:lnTo>
                    <a:pt x="0" y="497090"/>
                  </a:lnTo>
                  <a:lnTo>
                    <a:pt x="2345" y="446278"/>
                  </a:lnTo>
                  <a:lnTo>
                    <a:pt x="9228" y="396931"/>
                  </a:lnTo>
                  <a:lnTo>
                    <a:pt x="20422" y="349299"/>
                  </a:lnTo>
                  <a:lnTo>
                    <a:pt x="35697" y="303632"/>
                  </a:lnTo>
                  <a:lnTo>
                    <a:pt x="54826" y="260181"/>
                  </a:lnTo>
                  <a:lnTo>
                    <a:pt x="77580" y="219195"/>
                  </a:lnTo>
                  <a:lnTo>
                    <a:pt x="103730" y="180926"/>
                  </a:lnTo>
                  <a:lnTo>
                    <a:pt x="133049" y="145622"/>
                  </a:lnTo>
                  <a:lnTo>
                    <a:pt x="165309" y="113535"/>
                  </a:lnTo>
                  <a:lnTo>
                    <a:pt x="200279" y="84915"/>
                  </a:lnTo>
                  <a:lnTo>
                    <a:pt x="237734" y="60011"/>
                  </a:lnTo>
                  <a:lnTo>
                    <a:pt x="277443" y="39074"/>
                  </a:lnTo>
                  <a:lnTo>
                    <a:pt x="319179" y="22354"/>
                  </a:lnTo>
                  <a:lnTo>
                    <a:pt x="362714" y="10102"/>
                  </a:lnTo>
                  <a:lnTo>
                    <a:pt x="407819" y="2567"/>
                  </a:lnTo>
                  <a:lnTo>
                    <a:pt x="454266" y="0"/>
                  </a:lnTo>
                  <a:lnTo>
                    <a:pt x="2953423" y="0"/>
                  </a:lnTo>
                  <a:lnTo>
                    <a:pt x="2999867" y="2567"/>
                  </a:lnTo>
                  <a:lnTo>
                    <a:pt x="3044971" y="10102"/>
                  </a:lnTo>
                  <a:lnTo>
                    <a:pt x="3088504" y="22354"/>
                  </a:lnTo>
                  <a:lnTo>
                    <a:pt x="3130240" y="39074"/>
                  </a:lnTo>
                  <a:lnTo>
                    <a:pt x="3169949" y="60011"/>
                  </a:lnTo>
                  <a:lnTo>
                    <a:pt x="3207403" y="84915"/>
                  </a:lnTo>
                  <a:lnTo>
                    <a:pt x="3242375" y="113535"/>
                  </a:lnTo>
                  <a:lnTo>
                    <a:pt x="3274634" y="145622"/>
                  </a:lnTo>
                  <a:lnTo>
                    <a:pt x="3303954" y="180926"/>
                  </a:lnTo>
                  <a:lnTo>
                    <a:pt x="3330105" y="219195"/>
                  </a:lnTo>
                  <a:lnTo>
                    <a:pt x="3352860" y="260181"/>
                  </a:lnTo>
                  <a:lnTo>
                    <a:pt x="3371989" y="303632"/>
                  </a:lnTo>
                  <a:lnTo>
                    <a:pt x="3387265" y="349299"/>
                  </a:lnTo>
                  <a:lnTo>
                    <a:pt x="3398459" y="396931"/>
                  </a:lnTo>
                  <a:lnTo>
                    <a:pt x="3405343" y="446278"/>
                  </a:lnTo>
                  <a:lnTo>
                    <a:pt x="3407689" y="497090"/>
                  </a:lnTo>
                  <a:lnTo>
                    <a:pt x="3407803" y="62155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92586" y="6760438"/>
              <a:ext cx="3895090" cy="621665"/>
            </a:xfrm>
            <a:custGeom>
              <a:avLst/>
              <a:gdLst/>
              <a:ahLst/>
              <a:cxnLst/>
              <a:rect l="l" t="t" r="r" b="b"/>
              <a:pathLst>
                <a:path w="3895090" h="621665">
                  <a:moveTo>
                    <a:pt x="3894696" y="621334"/>
                  </a:moveTo>
                  <a:lnTo>
                    <a:pt x="0" y="621334"/>
                  </a:lnTo>
                  <a:lnTo>
                    <a:pt x="0" y="0"/>
                  </a:lnTo>
                  <a:lnTo>
                    <a:pt x="3894696" y="0"/>
                  </a:lnTo>
                  <a:lnTo>
                    <a:pt x="3894696" y="621334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79389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4527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9664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74802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39940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05078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70088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251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44527" y="648048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2700" y="15646"/>
                  </a:moveTo>
                  <a:lnTo>
                    <a:pt x="12700" y="15646"/>
                  </a:lnTo>
                </a:path>
              </a:pathLst>
            </a:custGeom>
            <a:ln w="31292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74802" y="648048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2700" y="15646"/>
                  </a:moveTo>
                  <a:lnTo>
                    <a:pt x="12700" y="15646"/>
                  </a:lnTo>
                </a:path>
              </a:pathLst>
            </a:custGeom>
            <a:ln w="31292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05078" y="648048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2700" y="15646"/>
                  </a:moveTo>
                  <a:lnTo>
                    <a:pt x="12700" y="15646"/>
                  </a:lnTo>
                </a:path>
              </a:pathLst>
            </a:custGeom>
            <a:ln w="31292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435251" y="648048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2700" y="15646"/>
                  </a:moveTo>
                  <a:lnTo>
                    <a:pt x="12700" y="15646"/>
                  </a:lnTo>
                </a:path>
              </a:pathLst>
            </a:custGeom>
            <a:ln w="31292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00402" y="7055446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2700" y="15525"/>
                  </a:moveTo>
                  <a:lnTo>
                    <a:pt x="12700" y="15525"/>
                  </a:lnTo>
                </a:path>
              </a:pathLst>
            </a:custGeom>
            <a:ln w="31051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9203" y="7381773"/>
              <a:ext cx="4382135" cy="373380"/>
            </a:xfrm>
            <a:custGeom>
              <a:avLst/>
              <a:gdLst/>
              <a:ahLst/>
              <a:cxnLst/>
              <a:rect l="l" t="t" r="r" b="b"/>
              <a:pathLst>
                <a:path w="4382134" h="373379">
                  <a:moveTo>
                    <a:pt x="4381588" y="372872"/>
                  </a:moveTo>
                  <a:lnTo>
                    <a:pt x="0" y="372872"/>
                  </a:lnTo>
                  <a:lnTo>
                    <a:pt x="121869" y="0"/>
                  </a:lnTo>
                  <a:lnTo>
                    <a:pt x="4259719" y="0"/>
                  </a:lnTo>
                  <a:lnTo>
                    <a:pt x="4381588" y="372872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01233" y="576599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289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678761" y="576599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289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66281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55727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45325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34796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924267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13725" y="601442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05807" y="7754645"/>
              <a:ext cx="4868545" cy="372745"/>
            </a:xfrm>
            <a:custGeom>
              <a:avLst/>
              <a:gdLst/>
              <a:ahLst/>
              <a:cxnLst/>
              <a:rect l="l" t="t" r="r" b="b"/>
              <a:pathLst>
                <a:path w="4868544" h="372745">
                  <a:moveTo>
                    <a:pt x="4868367" y="372643"/>
                  </a:moveTo>
                  <a:lnTo>
                    <a:pt x="0" y="372643"/>
                  </a:lnTo>
                  <a:lnTo>
                    <a:pt x="0" y="0"/>
                  </a:lnTo>
                  <a:lnTo>
                    <a:pt x="4868367" y="0"/>
                  </a:lnTo>
                  <a:lnTo>
                    <a:pt x="4868367" y="372643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05820" y="7381773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28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74174" y="7381773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28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92586" y="6387312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312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287281" y="6387312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312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05807" y="8127289"/>
              <a:ext cx="4868545" cy="1616075"/>
            </a:xfrm>
            <a:custGeom>
              <a:avLst/>
              <a:gdLst/>
              <a:ahLst/>
              <a:cxnLst/>
              <a:rect l="l" t="t" r="r" b="b"/>
              <a:pathLst>
                <a:path w="4868544" h="1616075">
                  <a:moveTo>
                    <a:pt x="4868367" y="1616011"/>
                  </a:moveTo>
                  <a:lnTo>
                    <a:pt x="0" y="1616011"/>
                  </a:lnTo>
                  <a:lnTo>
                    <a:pt x="0" y="0"/>
                  </a:lnTo>
                  <a:lnTo>
                    <a:pt x="4868367" y="0"/>
                  </a:lnTo>
                  <a:lnTo>
                    <a:pt x="4868367" y="1616011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19722" y="8531453"/>
              <a:ext cx="440690" cy="225425"/>
            </a:xfrm>
            <a:custGeom>
              <a:avLst/>
              <a:gdLst/>
              <a:ahLst/>
              <a:cxnLst/>
              <a:rect l="l" t="t" r="r" b="b"/>
              <a:pathLst>
                <a:path w="440690" h="225425">
                  <a:moveTo>
                    <a:pt x="0" y="225031"/>
                  </a:moveTo>
                  <a:lnTo>
                    <a:pt x="4478" y="179631"/>
                  </a:lnTo>
                  <a:lnTo>
                    <a:pt x="17321" y="137368"/>
                  </a:lnTo>
                  <a:lnTo>
                    <a:pt x="37638" y="99141"/>
                  </a:lnTo>
                  <a:lnTo>
                    <a:pt x="64541" y="65847"/>
                  </a:lnTo>
                  <a:lnTo>
                    <a:pt x="97140" y="38388"/>
                  </a:lnTo>
                  <a:lnTo>
                    <a:pt x="134545" y="17660"/>
                  </a:lnTo>
                  <a:lnTo>
                    <a:pt x="175867" y="4565"/>
                  </a:lnTo>
                  <a:lnTo>
                    <a:pt x="220217" y="0"/>
                  </a:lnTo>
                  <a:lnTo>
                    <a:pt x="264606" y="4565"/>
                  </a:lnTo>
                  <a:lnTo>
                    <a:pt x="305958" y="17660"/>
                  </a:lnTo>
                  <a:lnTo>
                    <a:pt x="343386" y="38388"/>
                  </a:lnTo>
                  <a:lnTo>
                    <a:pt x="376000" y="65847"/>
                  </a:lnTo>
                  <a:lnTo>
                    <a:pt x="402914" y="99141"/>
                  </a:lnTo>
                  <a:lnTo>
                    <a:pt x="423238" y="137368"/>
                  </a:lnTo>
                  <a:lnTo>
                    <a:pt x="436083" y="179631"/>
                  </a:lnTo>
                  <a:lnTo>
                    <a:pt x="440562" y="225031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56665" y="8531453"/>
              <a:ext cx="440690" cy="225425"/>
            </a:xfrm>
            <a:custGeom>
              <a:avLst/>
              <a:gdLst/>
              <a:ahLst/>
              <a:cxnLst/>
              <a:rect l="l" t="t" r="r" b="b"/>
              <a:pathLst>
                <a:path w="440690" h="225425">
                  <a:moveTo>
                    <a:pt x="0" y="225031"/>
                  </a:moveTo>
                  <a:lnTo>
                    <a:pt x="4473" y="179631"/>
                  </a:lnTo>
                  <a:lnTo>
                    <a:pt x="17305" y="137368"/>
                  </a:lnTo>
                  <a:lnTo>
                    <a:pt x="37608" y="99141"/>
                  </a:lnTo>
                  <a:lnTo>
                    <a:pt x="64498" y="65847"/>
                  </a:lnTo>
                  <a:lnTo>
                    <a:pt x="97089" y="38388"/>
                  </a:lnTo>
                  <a:lnTo>
                    <a:pt x="134497" y="17660"/>
                  </a:lnTo>
                  <a:lnTo>
                    <a:pt x="175834" y="4565"/>
                  </a:lnTo>
                  <a:lnTo>
                    <a:pt x="220218" y="0"/>
                  </a:lnTo>
                  <a:lnTo>
                    <a:pt x="264610" y="4565"/>
                  </a:lnTo>
                  <a:lnTo>
                    <a:pt x="305964" y="17660"/>
                  </a:lnTo>
                  <a:lnTo>
                    <a:pt x="343391" y="38388"/>
                  </a:lnTo>
                  <a:lnTo>
                    <a:pt x="376005" y="65847"/>
                  </a:lnTo>
                  <a:lnTo>
                    <a:pt x="402917" y="99141"/>
                  </a:lnTo>
                  <a:lnTo>
                    <a:pt x="423239" y="137368"/>
                  </a:lnTo>
                  <a:lnTo>
                    <a:pt x="436084" y="179631"/>
                  </a:lnTo>
                  <a:lnTo>
                    <a:pt x="440563" y="225031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93622" y="8531453"/>
              <a:ext cx="440690" cy="225425"/>
            </a:xfrm>
            <a:custGeom>
              <a:avLst/>
              <a:gdLst/>
              <a:ahLst/>
              <a:cxnLst/>
              <a:rect l="l" t="t" r="r" b="b"/>
              <a:pathLst>
                <a:path w="440690" h="225425">
                  <a:moveTo>
                    <a:pt x="0" y="225031"/>
                  </a:moveTo>
                  <a:lnTo>
                    <a:pt x="4473" y="179631"/>
                  </a:lnTo>
                  <a:lnTo>
                    <a:pt x="17305" y="137368"/>
                  </a:lnTo>
                  <a:lnTo>
                    <a:pt x="37608" y="99141"/>
                  </a:lnTo>
                  <a:lnTo>
                    <a:pt x="64498" y="65847"/>
                  </a:lnTo>
                  <a:lnTo>
                    <a:pt x="97089" y="38388"/>
                  </a:lnTo>
                  <a:lnTo>
                    <a:pt x="134497" y="17660"/>
                  </a:lnTo>
                  <a:lnTo>
                    <a:pt x="175834" y="4565"/>
                  </a:lnTo>
                  <a:lnTo>
                    <a:pt x="220218" y="0"/>
                  </a:lnTo>
                  <a:lnTo>
                    <a:pt x="264609" y="4565"/>
                  </a:lnTo>
                  <a:lnTo>
                    <a:pt x="305953" y="17660"/>
                  </a:lnTo>
                  <a:lnTo>
                    <a:pt x="343365" y="38388"/>
                  </a:lnTo>
                  <a:lnTo>
                    <a:pt x="375959" y="65847"/>
                  </a:lnTo>
                  <a:lnTo>
                    <a:pt x="402851" y="99141"/>
                  </a:lnTo>
                  <a:lnTo>
                    <a:pt x="423155" y="137368"/>
                  </a:lnTo>
                  <a:lnTo>
                    <a:pt x="435987" y="179631"/>
                  </a:lnTo>
                  <a:lnTo>
                    <a:pt x="440461" y="22503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682766" y="8531453"/>
              <a:ext cx="440690" cy="225425"/>
            </a:xfrm>
            <a:custGeom>
              <a:avLst/>
              <a:gdLst/>
              <a:ahLst/>
              <a:cxnLst/>
              <a:rect l="l" t="t" r="r" b="b"/>
              <a:pathLst>
                <a:path w="440690" h="225425">
                  <a:moveTo>
                    <a:pt x="0" y="225031"/>
                  </a:moveTo>
                  <a:lnTo>
                    <a:pt x="4473" y="179631"/>
                  </a:lnTo>
                  <a:lnTo>
                    <a:pt x="17305" y="137368"/>
                  </a:lnTo>
                  <a:lnTo>
                    <a:pt x="37608" y="99141"/>
                  </a:lnTo>
                  <a:lnTo>
                    <a:pt x="64498" y="65847"/>
                  </a:lnTo>
                  <a:lnTo>
                    <a:pt x="97089" y="38388"/>
                  </a:lnTo>
                  <a:lnTo>
                    <a:pt x="134497" y="17660"/>
                  </a:lnTo>
                  <a:lnTo>
                    <a:pt x="175834" y="4565"/>
                  </a:lnTo>
                  <a:lnTo>
                    <a:pt x="220218" y="0"/>
                  </a:lnTo>
                  <a:lnTo>
                    <a:pt x="264610" y="4565"/>
                  </a:lnTo>
                  <a:lnTo>
                    <a:pt x="305964" y="17660"/>
                  </a:lnTo>
                  <a:lnTo>
                    <a:pt x="343391" y="38388"/>
                  </a:lnTo>
                  <a:lnTo>
                    <a:pt x="376005" y="65847"/>
                  </a:lnTo>
                  <a:lnTo>
                    <a:pt x="402917" y="99141"/>
                  </a:lnTo>
                  <a:lnTo>
                    <a:pt x="423239" y="137368"/>
                  </a:lnTo>
                  <a:lnTo>
                    <a:pt x="436084" y="179631"/>
                  </a:lnTo>
                  <a:lnTo>
                    <a:pt x="440563" y="225031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245797" y="8531453"/>
              <a:ext cx="440690" cy="225425"/>
            </a:xfrm>
            <a:custGeom>
              <a:avLst/>
              <a:gdLst/>
              <a:ahLst/>
              <a:cxnLst/>
              <a:rect l="l" t="t" r="r" b="b"/>
              <a:pathLst>
                <a:path w="440690" h="225425">
                  <a:moveTo>
                    <a:pt x="0" y="225031"/>
                  </a:moveTo>
                  <a:lnTo>
                    <a:pt x="4474" y="179631"/>
                  </a:lnTo>
                  <a:lnTo>
                    <a:pt x="17307" y="137368"/>
                  </a:lnTo>
                  <a:lnTo>
                    <a:pt x="37613" y="99141"/>
                  </a:lnTo>
                  <a:lnTo>
                    <a:pt x="64506" y="65847"/>
                  </a:lnTo>
                  <a:lnTo>
                    <a:pt x="97101" y="38388"/>
                  </a:lnTo>
                  <a:lnTo>
                    <a:pt x="134513" y="17660"/>
                  </a:lnTo>
                  <a:lnTo>
                    <a:pt x="175855" y="4565"/>
                  </a:lnTo>
                  <a:lnTo>
                    <a:pt x="220243" y="0"/>
                  </a:lnTo>
                  <a:lnTo>
                    <a:pt x="264663" y="4565"/>
                  </a:lnTo>
                  <a:lnTo>
                    <a:pt x="306019" y="17660"/>
                  </a:lnTo>
                  <a:lnTo>
                    <a:pt x="343431" y="38388"/>
                  </a:lnTo>
                  <a:lnTo>
                    <a:pt x="376016" y="65847"/>
                  </a:lnTo>
                  <a:lnTo>
                    <a:pt x="402895" y="99141"/>
                  </a:lnTo>
                  <a:lnTo>
                    <a:pt x="423184" y="137368"/>
                  </a:lnTo>
                  <a:lnTo>
                    <a:pt x="436004" y="179631"/>
                  </a:lnTo>
                  <a:lnTo>
                    <a:pt x="440474" y="225031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44641" y="8755050"/>
              <a:ext cx="438150" cy="335915"/>
            </a:xfrm>
            <a:custGeom>
              <a:avLst/>
              <a:gdLst/>
              <a:ahLst/>
              <a:cxnLst/>
              <a:rect l="l" t="t" r="r" b="b"/>
              <a:pathLst>
                <a:path w="438150" h="335915">
                  <a:moveTo>
                    <a:pt x="438124" y="0"/>
                  </a:moveTo>
                  <a:lnTo>
                    <a:pt x="438124" y="335622"/>
                  </a:lnTo>
                  <a:lnTo>
                    <a:pt x="0" y="335622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82766" y="8755050"/>
              <a:ext cx="438150" cy="335915"/>
            </a:xfrm>
            <a:custGeom>
              <a:avLst/>
              <a:gdLst/>
              <a:ahLst/>
              <a:cxnLst/>
              <a:rect l="l" t="t" r="r" b="b"/>
              <a:pathLst>
                <a:path w="438150" h="335915">
                  <a:moveTo>
                    <a:pt x="438124" y="0"/>
                  </a:moveTo>
                  <a:lnTo>
                    <a:pt x="438124" y="335622"/>
                  </a:lnTo>
                  <a:lnTo>
                    <a:pt x="0" y="33562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120992" y="8755050"/>
              <a:ext cx="438150" cy="335915"/>
            </a:xfrm>
            <a:custGeom>
              <a:avLst/>
              <a:gdLst/>
              <a:ahLst/>
              <a:cxnLst/>
              <a:rect l="l" t="t" r="r" b="b"/>
              <a:pathLst>
                <a:path w="438150" h="335915">
                  <a:moveTo>
                    <a:pt x="438111" y="0"/>
                  </a:moveTo>
                  <a:lnTo>
                    <a:pt x="438111" y="335622"/>
                  </a:lnTo>
                  <a:lnTo>
                    <a:pt x="0" y="33562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59231" y="8755050"/>
              <a:ext cx="438150" cy="335915"/>
            </a:xfrm>
            <a:custGeom>
              <a:avLst/>
              <a:gdLst/>
              <a:ahLst/>
              <a:cxnLst/>
              <a:rect l="l" t="t" r="r" b="b"/>
              <a:pathLst>
                <a:path w="438150" h="335915">
                  <a:moveTo>
                    <a:pt x="438124" y="0"/>
                  </a:moveTo>
                  <a:lnTo>
                    <a:pt x="438124" y="335622"/>
                  </a:lnTo>
                  <a:lnTo>
                    <a:pt x="0" y="33562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997356" y="8755050"/>
              <a:ext cx="438150" cy="335915"/>
            </a:xfrm>
            <a:custGeom>
              <a:avLst/>
              <a:gdLst/>
              <a:ahLst/>
              <a:cxnLst/>
              <a:rect l="l" t="t" r="r" b="b"/>
              <a:pathLst>
                <a:path w="438150" h="335915">
                  <a:moveTo>
                    <a:pt x="438124" y="0"/>
                  </a:moveTo>
                  <a:lnTo>
                    <a:pt x="438124" y="335622"/>
                  </a:lnTo>
                  <a:lnTo>
                    <a:pt x="0" y="33562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79478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75161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71072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409037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104719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800402" y="874883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678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244641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82766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20763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59015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997127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435251" y="9081363"/>
              <a:ext cx="0" cy="662305"/>
            </a:xfrm>
            <a:custGeom>
              <a:avLst/>
              <a:gdLst/>
              <a:ahLst/>
              <a:cxnLst/>
              <a:rect l="l" t="t" r="r" b="b"/>
              <a:pathLst>
                <a:path h="662304">
                  <a:moveTo>
                    <a:pt x="0" y="0"/>
                  </a:moveTo>
                  <a:lnTo>
                    <a:pt x="0" y="66193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5">
            <a:extLst>
              <a:ext uri="{FF2B5EF4-FFF2-40B4-BE49-F238E27FC236}">
                <a16:creationId xmlns:a16="http://schemas.microsoft.com/office/drawing/2014/main" id="{38D802BB-0C5C-1644-A7A4-14B61FE357B7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">
            <a:extLst>
              <a:ext uri="{FF2B5EF4-FFF2-40B4-BE49-F238E27FC236}">
                <a16:creationId xmlns:a16="http://schemas.microsoft.com/office/drawing/2014/main" id="{4905E800-77D3-7E43-9372-E81A4CB31C06}"/>
              </a:ext>
            </a:extLst>
          </p:cNvPr>
          <p:cNvSpPr/>
          <p:nvPr/>
        </p:nvSpPr>
        <p:spPr>
          <a:xfrm>
            <a:off x="7652674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60005" y="10692003"/>
                </a:lnTo>
                <a:lnTo>
                  <a:pt x="756000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4BDA232E-948C-2B43-A864-C90B744A7494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071485E8-3391-534A-8565-0A081FF09743}"/>
              </a:ext>
            </a:extLst>
          </p:cNvPr>
          <p:cNvSpPr txBox="1">
            <a:spLocks/>
          </p:cNvSpPr>
          <p:nvPr/>
        </p:nvSpPr>
        <p:spPr>
          <a:xfrm>
            <a:off x="7867650" y="2447099"/>
            <a:ext cx="7130693" cy="19236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kern="0" dirty="0">
                <a:solidFill>
                  <a:schemeClr val="bg1"/>
                </a:solidFill>
                <a:latin typeface="Tabac G1"/>
                <a:cs typeface="Tabac G1"/>
              </a:rPr>
              <a:t>Co to znamená </a:t>
            </a:r>
          </a:p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kern="0" dirty="0">
                <a:solidFill>
                  <a:schemeClr val="bg1"/>
                </a:solidFill>
                <a:latin typeface="Tabac G1"/>
                <a:cs typeface="Tabac G1"/>
              </a:rPr>
              <a:t>pro nás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07BB7CD-995C-7344-BBF6-FE07F350BFED}"/>
              </a:ext>
            </a:extLst>
          </p:cNvPr>
          <p:cNvGrpSpPr/>
          <p:nvPr/>
        </p:nvGrpSpPr>
        <p:grpSpPr>
          <a:xfrm>
            <a:off x="8763133" y="6386819"/>
            <a:ext cx="4831019" cy="2955073"/>
            <a:chOff x="10219956" y="444708"/>
            <a:chExt cx="2240140" cy="1543172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81DA4416-FFED-DE4E-8FDE-1808F05649D9}"/>
                </a:ext>
              </a:extLst>
            </p:cNvPr>
            <p:cNvSpPr/>
            <p:nvPr/>
          </p:nvSpPr>
          <p:spPr>
            <a:xfrm>
              <a:off x="10927359" y="1275410"/>
              <a:ext cx="825500" cy="712470"/>
            </a:xfrm>
            <a:custGeom>
              <a:avLst/>
              <a:gdLst/>
              <a:ahLst/>
              <a:cxnLst/>
              <a:rect l="l" t="t" r="r" b="b"/>
              <a:pathLst>
                <a:path w="825500" h="712469">
                  <a:moveTo>
                    <a:pt x="825347" y="711885"/>
                  </a:moveTo>
                  <a:lnTo>
                    <a:pt x="0" y="711885"/>
                  </a:lnTo>
                  <a:lnTo>
                    <a:pt x="0" y="0"/>
                  </a:lnTo>
                  <a:lnTo>
                    <a:pt x="825347" y="0"/>
                  </a:lnTo>
                  <a:lnTo>
                    <a:pt x="825347" y="711885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016783BD-2F9A-DD43-B841-9A54D7266C42}"/>
                </a:ext>
              </a:extLst>
            </p:cNvPr>
            <p:cNvSpPr/>
            <p:nvPr/>
          </p:nvSpPr>
          <p:spPr>
            <a:xfrm>
              <a:off x="11222053" y="919358"/>
              <a:ext cx="236220" cy="118745"/>
            </a:xfrm>
            <a:custGeom>
              <a:avLst/>
              <a:gdLst/>
              <a:ahLst/>
              <a:cxnLst/>
              <a:rect l="l" t="t" r="r" b="b"/>
              <a:pathLst>
                <a:path w="236220" h="118744">
                  <a:moveTo>
                    <a:pt x="0" y="118643"/>
                  </a:moveTo>
                  <a:lnTo>
                    <a:pt x="9266" y="72491"/>
                  </a:lnTo>
                  <a:lnTo>
                    <a:pt x="34536" y="34775"/>
                  </a:lnTo>
                  <a:lnTo>
                    <a:pt x="72014" y="9333"/>
                  </a:lnTo>
                  <a:lnTo>
                    <a:pt x="117906" y="0"/>
                  </a:lnTo>
                  <a:lnTo>
                    <a:pt x="163813" y="9333"/>
                  </a:lnTo>
                  <a:lnTo>
                    <a:pt x="201299" y="34775"/>
                  </a:lnTo>
                  <a:lnTo>
                    <a:pt x="226572" y="72491"/>
                  </a:lnTo>
                  <a:lnTo>
                    <a:pt x="235839" y="118643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E192494E-9C67-3141-AF86-2829E339D11B}"/>
                </a:ext>
              </a:extLst>
            </p:cNvPr>
            <p:cNvSpPr/>
            <p:nvPr/>
          </p:nvSpPr>
          <p:spPr>
            <a:xfrm>
              <a:off x="11104164" y="682061"/>
              <a:ext cx="471805" cy="237490"/>
            </a:xfrm>
            <a:custGeom>
              <a:avLst/>
              <a:gdLst/>
              <a:ahLst/>
              <a:cxnLst/>
              <a:rect l="l" t="t" r="r" b="b"/>
              <a:pathLst>
                <a:path w="471804" h="237490">
                  <a:moveTo>
                    <a:pt x="0" y="237299"/>
                  </a:moveTo>
                  <a:lnTo>
                    <a:pt x="4791" y="180069"/>
                  </a:lnTo>
                  <a:lnTo>
                    <a:pt x="18535" y="131111"/>
                  </a:lnTo>
                  <a:lnTo>
                    <a:pt x="40280" y="90226"/>
                  </a:lnTo>
                  <a:lnTo>
                    <a:pt x="69080" y="57218"/>
                  </a:lnTo>
                  <a:lnTo>
                    <a:pt x="103984" y="31889"/>
                  </a:lnTo>
                  <a:lnTo>
                    <a:pt x="144044" y="14041"/>
                  </a:lnTo>
                  <a:lnTo>
                    <a:pt x="188312" y="3477"/>
                  </a:lnTo>
                  <a:lnTo>
                    <a:pt x="235839" y="0"/>
                  </a:lnTo>
                  <a:lnTo>
                    <a:pt x="283365" y="3477"/>
                  </a:lnTo>
                  <a:lnTo>
                    <a:pt x="327633" y="14041"/>
                  </a:lnTo>
                  <a:lnTo>
                    <a:pt x="367693" y="31889"/>
                  </a:lnTo>
                  <a:lnTo>
                    <a:pt x="402597" y="57218"/>
                  </a:lnTo>
                  <a:lnTo>
                    <a:pt x="431397" y="90226"/>
                  </a:lnTo>
                  <a:lnTo>
                    <a:pt x="453142" y="131111"/>
                  </a:lnTo>
                  <a:lnTo>
                    <a:pt x="466886" y="180069"/>
                  </a:lnTo>
                  <a:lnTo>
                    <a:pt x="471678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BB62E98E-E80E-854A-BDC8-0D59D8A46559}"/>
                </a:ext>
              </a:extLst>
            </p:cNvPr>
            <p:cNvSpPr/>
            <p:nvPr/>
          </p:nvSpPr>
          <p:spPr>
            <a:xfrm>
              <a:off x="11339954" y="86001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34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EA8A1F4C-B73A-344E-BE8F-A19FDDEACA78}"/>
                </a:ext>
              </a:extLst>
            </p:cNvPr>
            <p:cNvSpPr/>
            <p:nvPr/>
          </p:nvSpPr>
          <p:spPr>
            <a:xfrm>
              <a:off x="11222056" y="1038001"/>
              <a:ext cx="236220" cy="237490"/>
            </a:xfrm>
            <a:custGeom>
              <a:avLst/>
              <a:gdLst/>
              <a:ahLst/>
              <a:cxnLst/>
              <a:rect l="l" t="t" r="r" b="b"/>
              <a:pathLst>
                <a:path w="236220" h="237490">
                  <a:moveTo>
                    <a:pt x="235839" y="0"/>
                  </a:moveTo>
                  <a:lnTo>
                    <a:pt x="235839" y="237413"/>
                  </a:lnTo>
                  <a:lnTo>
                    <a:pt x="0" y="23741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E9392531-0702-1C46-8C74-347B00A799FB}"/>
                </a:ext>
              </a:extLst>
            </p:cNvPr>
            <p:cNvSpPr/>
            <p:nvPr/>
          </p:nvSpPr>
          <p:spPr>
            <a:xfrm>
              <a:off x="10927359" y="1097292"/>
              <a:ext cx="295275" cy="178435"/>
            </a:xfrm>
            <a:custGeom>
              <a:avLst/>
              <a:gdLst/>
              <a:ahLst/>
              <a:cxnLst/>
              <a:rect l="l" t="t" r="r" b="b"/>
              <a:pathLst>
                <a:path w="295275" h="178434">
                  <a:moveTo>
                    <a:pt x="0" y="178117"/>
                  </a:moveTo>
                  <a:lnTo>
                    <a:pt x="294741" y="178117"/>
                  </a:lnTo>
                  <a:lnTo>
                    <a:pt x="294741" y="0"/>
                  </a:lnTo>
                  <a:lnTo>
                    <a:pt x="0" y="0"/>
                  </a:lnTo>
                  <a:lnTo>
                    <a:pt x="0" y="178117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AD387A38-1A7A-6B47-997C-607DBF517F8C}"/>
                </a:ext>
              </a:extLst>
            </p:cNvPr>
            <p:cNvSpPr/>
            <p:nvPr/>
          </p:nvSpPr>
          <p:spPr>
            <a:xfrm>
              <a:off x="11457902" y="1097292"/>
              <a:ext cx="295275" cy="178435"/>
            </a:xfrm>
            <a:custGeom>
              <a:avLst/>
              <a:gdLst/>
              <a:ahLst/>
              <a:cxnLst/>
              <a:rect l="l" t="t" r="r" b="b"/>
              <a:pathLst>
                <a:path w="295275" h="178434">
                  <a:moveTo>
                    <a:pt x="0" y="178117"/>
                  </a:moveTo>
                  <a:lnTo>
                    <a:pt x="294805" y="178117"/>
                  </a:lnTo>
                  <a:lnTo>
                    <a:pt x="294805" y="0"/>
                  </a:lnTo>
                  <a:lnTo>
                    <a:pt x="0" y="0"/>
                  </a:lnTo>
                  <a:lnTo>
                    <a:pt x="0" y="178117"/>
                  </a:lnTo>
                  <a:close/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46DFCA5C-BE8F-494D-9E6E-70825A989A13}"/>
                </a:ext>
              </a:extLst>
            </p:cNvPr>
            <p:cNvSpPr/>
            <p:nvPr/>
          </p:nvSpPr>
          <p:spPr>
            <a:xfrm>
              <a:off x="11045248" y="919360"/>
              <a:ext cx="59055" cy="178435"/>
            </a:xfrm>
            <a:custGeom>
              <a:avLst/>
              <a:gdLst/>
              <a:ahLst/>
              <a:cxnLst/>
              <a:rect l="l" t="t" r="r" b="b"/>
              <a:pathLst>
                <a:path w="59054" h="178434">
                  <a:moveTo>
                    <a:pt x="58915" y="0"/>
                  </a:moveTo>
                  <a:lnTo>
                    <a:pt x="0" y="17793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D1C62415-27BD-7E4C-B74E-5EBBA89A54E5}"/>
                </a:ext>
              </a:extLst>
            </p:cNvPr>
            <p:cNvSpPr/>
            <p:nvPr/>
          </p:nvSpPr>
          <p:spPr>
            <a:xfrm>
              <a:off x="11575841" y="919360"/>
              <a:ext cx="59055" cy="178435"/>
            </a:xfrm>
            <a:custGeom>
              <a:avLst/>
              <a:gdLst/>
              <a:ahLst/>
              <a:cxnLst/>
              <a:rect l="l" t="t" r="r" b="b"/>
              <a:pathLst>
                <a:path w="59054" h="178434">
                  <a:moveTo>
                    <a:pt x="0" y="0"/>
                  </a:moveTo>
                  <a:lnTo>
                    <a:pt x="58978" y="17793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1E3D3167-B0CC-6A4E-BB25-328F8800C7EB}"/>
                </a:ext>
              </a:extLst>
            </p:cNvPr>
            <p:cNvSpPr/>
            <p:nvPr/>
          </p:nvSpPr>
          <p:spPr>
            <a:xfrm>
              <a:off x="11281078" y="444708"/>
              <a:ext cx="118110" cy="237490"/>
            </a:xfrm>
            <a:custGeom>
              <a:avLst/>
              <a:gdLst/>
              <a:ahLst/>
              <a:cxnLst/>
              <a:rect l="l" t="t" r="r" b="b"/>
              <a:pathLst>
                <a:path w="118109" h="237490">
                  <a:moveTo>
                    <a:pt x="117894" y="59347"/>
                  </a:moveTo>
                  <a:lnTo>
                    <a:pt x="58978" y="0"/>
                  </a:lnTo>
                  <a:lnTo>
                    <a:pt x="0" y="59347"/>
                  </a:lnTo>
                  <a:lnTo>
                    <a:pt x="0" y="237350"/>
                  </a:lnTo>
                  <a:lnTo>
                    <a:pt x="117894" y="237350"/>
                  </a:lnTo>
                  <a:lnTo>
                    <a:pt x="117894" y="59347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10F439D6-5BDF-8B41-AD76-6E2900B66EAB}"/>
                </a:ext>
              </a:extLst>
            </p:cNvPr>
            <p:cNvSpPr/>
            <p:nvPr/>
          </p:nvSpPr>
          <p:spPr>
            <a:xfrm>
              <a:off x="10927361" y="1453356"/>
              <a:ext cx="825500" cy="0"/>
            </a:xfrm>
            <a:custGeom>
              <a:avLst/>
              <a:gdLst/>
              <a:ahLst/>
              <a:cxnLst/>
              <a:rect l="l" t="t" r="r" b="b"/>
              <a:pathLst>
                <a:path w="825500">
                  <a:moveTo>
                    <a:pt x="0" y="0"/>
                  </a:moveTo>
                  <a:lnTo>
                    <a:pt x="825347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A3FD831B-F28F-6244-98A9-B4AC4603838C}"/>
                </a:ext>
              </a:extLst>
            </p:cNvPr>
            <p:cNvSpPr/>
            <p:nvPr/>
          </p:nvSpPr>
          <p:spPr>
            <a:xfrm>
              <a:off x="11163137" y="1275411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4">
                  <a:moveTo>
                    <a:pt x="0" y="0"/>
                  </a:moveTo>
                  <a:lnTo>
                    <a:pt x="0" y="17793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1BCF87CE-2C6B-4345-8E62-0B3DD8C38C5B}"/>
                </a:ext>
              </a:extLst>
            </p:cNvPr>
            <p:cNvSpPr/>
            <p:nvPr/>
          </p:nvSpPr>
          <p:spPr>
            <a:xfrm>
              <a:off x="11516869" y="1275411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4">
                  <a:moveTo>
                    <a:pt x="0" y="0"/>
                  </a:moveTo>
                  <a:lnTo>
                    <a:pt x="0" y="17793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2AC638A7-050B-FA42-8AEF-5E4D5CB8701E}"/>
                </a:ext>
              </a:extLst>
            </p:cNvPr>
            <p:cNvSpPr/>
            <p:nvPr/>
          </p:nvSpPr>
          <p:spPr>
            <a:xfrm>
              <a:off x="10219969" y="1275410"/>
              <a:ext cx="708025" cy="712470"/>
            </a:xfrm>
            <a:custGeom>
              <a:avLst/>
              <a:gdLst/>
              <a:ahLst/>
              <a:cxnLst/>
              <a:rect l="l" t="t" r="r" b="b"/>
              <a:pathLst>
                <a:path w="708025" h="712469">
                  <a:moveTo>
                    <a:pt x="0" y="711885"/>
                  </a:moveTo>
                  <a:lnTo>
                    <a:pt x="707402" y="711885"/>
                  </a:lnTo>
                  <a:lnTo>
                    <a:pt x="707402" y="0"/>
                  </a:lnTo>
                  <a:lnTo>
                    <a:pt x="0" y="0"/>
                  </a:lnTo>
                  <a:lnTo>
                    <a:pt x="0" y="711885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30F3F8C2-236C-794A-B372-4CDB4E92C8F9}"/>
                </a:ext>
              </a:extLst>
            </p:cNvPr>
            <p:cNvSpPr/>
            <p:nvPr/>
          </p:nvSpPr>
          <p:spPr>
            <a:xfrm>
              <a:off x="10219956" y="1097292"/>
              <a:ext cx="708025" cy="178435"/>
            </a:xfrm>
            <a:custGeom>
              <a:avLst/>
              <a:gdLst/>
              <a:ahLst/>
              <a:cxnLst/>
              <a:rect l="l" t="t" r="r" b="b"/>
              <a:pathLst>
                <a:path w="708025" h="178434">
                  <a:moveTo>
                    <a:pt x="707402" y="0"/>
                  </a:moveTo>
                  <a:lnTo>
                    <a:pt x="0" y="0"/>
                  </a:lnTo>
                  <a:lnTo>
                    <a:pt x="0" y="178117"/>
                  </a:lnTo>
                  <a:lnTo>
                    <a:pt x="707402" y="178117"/>
                  </a:lnTo>
                  <a:lnTo>
                    <a:pt x="707402" y="0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93CA03C6-5EAB-0341-88EB-045E3AA74D4F}"/>
                </a:ext>
              </a:extLst>
            </p:cNvPr>
            <p:cNvSpPr/>
            <p:nvPr/>
          </p:nvSpPr>
          <p:spPr>
            <a:xfrm>
              <a:off x="11752694" y="1097292"/>
              <a:ext cx="707390" cy="178435"/>
            </a:xfrm>
            <a:custGeom>
              <a:avLst/>
              <a:gdLst/>
              <a:ahLst/>
              <a:cxnLst/>
              <a:rect l="l" t="t" r="r" b="b"/>
              <a:pathLst>
                <a:path w="707390" h="178434">
                  <a:moveTo>
                    <a:pt x="707390" y="0"/>
                  </a:moveTo>
                  <a:lnTo>
                    <a:pt x="0" y="0"/>
                  </a:lnTo>
                  <a:lnTo>
                    <a:pt x="0" y="178117"/>
                  </a:lnTo>
                  <a:lnTo>
                    <a:pt x="707390" y="178117"/>
                  </a:lnTo>
                  <a:lnTo>
                    <a:pt x="707390" y="0"/>
                  </a:lnTo>
                  <a:close/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A30FF0C6-1E60-0649-BC9E-970712AC0047}"/>
                </a:ext>
              </a:extLst>
            </p:cNvPr>
            <p:cNvSpPr/>
            <p:nvPr/>
          </p:nvSpPr>
          <p:spPr>
            <a:xfrm>
              <a:off x="10927361" y="919402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4">
                  <a:moveTo>
                    <a:pt x="0" y="17795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18027742-EA9D-6A48-A5E6-C81189900303}"/>
                </a:ext>
              </a:extLst>
            </p:cNvPr>
            <p:cNvSpPr/>
            <p:nvPr/>
          </p:nvSpPr>
          <p:spPr>
            <a:xfrm>
              <a:off x="11752648" y="919402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4">
                  <a:moveTo>
                    <a:pt x="0" y="17795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7">
              <a:extLst>
                <a:ext uri="{FF2B5EF4-FFF2-40B4-BE49-F238E27FC236}">
                  <a16:creationId xmlns:a16="http://schemas.microsoft.com/office/drawing/2014/main" id="{4B7522B5-7E77-8448-A104-1C8478FFA424}"/>
                </a:ext>
              </a:extLst>
            </p:cNvPr>
            <p:cNvSpPr/>
            <p:nvPr/>
          </p:nvSpPr>
          <p:spPr>
            <a:xfrm>
              <a:off x="11221090" y="1690655"/>
              <a:ext cx="238125" cy="120014"/>
            </a:xfrm>
            <a:custGeom>
              <a:avLst/>
              <a:gdLst/>
              <a:ahLst/>
              <a:cxnLst/>
              <a:rect l="l" t="t" r="r" b="b"/>
              <a:pathLst>
                <a:path w="238125" h="120014">
                  <a:moveTo>
                    <a:pt x="0" y="119672"/>
                  </a:moveTo>
                  <a:lnTo>
                    <a:pt x="18579" y="73096"/>
                  </a:lnTo>
                  <a:lnTo>
                    <a:pt x="59455" y="35056"/>
                  </a:lnTo>
                  <a:lnTo>
                    <a:pt x="100330" y="9406"/>
                  </a:lnTo>
                  <a:lnTo>
                    <a:pt x="118910" y="0"/>
                  </a:lnTo>
                  <a:lnTo>
                    <a:pt x="187655" y="32016"/>
                  </a:lnTo>
                  <a:lnTo>
                    <a:pt x="222956" y="55154"/>
                  </a:lnTo>
                  <a:lnTo>
                    <a:pt x="235962" y="80633"/>
                  </a:lnTo>
                  <a:lnTo>
                    <a:pt x="237820" y="119672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8">
              <a:extLst>
                <a:ext uri="{FF2B5EF4-FFF2-40B4-BE49-F238E27FC236}">
                  <a16:creationId xmlns:a16="http://schemas.microsoft.com/office/drawing/2014/main" id="{D725B071-8037-8B4F-82F7-C1AFFF17DB68}"/>
                </a:ext>
              </a:extLst>
            </p:cNvPr>
            <p:cNvSpPr/>
            <p:nvPr/>
          </p:nvSpPr>
          <p:spPr>
            <a:xfrm>
              <a:off x="11221090" y="1810328"/>
              <a:ext cx="1270" cy="177165"/>
            </a:xfrm>
            <a:custGeom>
              <a:avLst/>
              <a:gdLst/>
              <a:ahLst/>
              <a:cxnLst/>
              <a:rect l="l" t="t" r="r" b="b"/>
              <a:pathLst>
                <a:path w="1270" h="177164">
                  <a:moveTo>
                    <a:pt x="508" y="-12700"/>
                  </a:moveTo>
                  <a:lnTo>
                    <a:pt x="508" y="189674"/>
                  </a:lnTo>
                </a:path>
              </a:pathLst>
            </a:custGeom>
            <a:ln w="26416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9">
              <a:extLst>
                <a:ext uri="{FF2B5EF4-FFF2-40B4-BE49-F238E27FC236}">
                  <a16:creationId xmlns:a16="http://schemas.microsoft.com/office/drawing/2014/main" id="{1945CD24-3469-4948-823B-4AD8DF22731C}"/>
                </a:ext>
              </a:extLst>
            </p:cNvPr>
            <p:cNvSpPr/>
            <p:nvPr/>
          </p:nvSpPr>
          <p:spPr>
            <a:xfrm>
              <a:off x="11457892" y="1810328"/>
              <a:ext cx="1270" cy="177165"/>
            </a:xfrm>
            <a:custGeom>
              <a:avLst/>
              <a:gdLst/>
              <a:ahLst/>
              <a:cxnLst/>
              <a:rect l="l" t="t" r="r" b="b"/>
              <a:pathLst>
                <a:path w="1270" h="177164">
                  <a:moveTo>
                    <a:pt x="508" y="-12700"/>
                  </a:moveTo>
                  <a:lnTo>
                    <a:pt x="508" y="189674"/>
                  </a:lnTo>
                </a:path>
              </a:pathLst>
            </a:custGeom>
            <a:ln w="26416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EFDF8ACB-1421-924F-8911-8718B149EF75}"/>
                </a:ext>
              </a:extLst>
            </p:cNvPr>
            <p:cNvSpPr/>
            <p:nvPr/>
          </p:nvSpPr>
          <p:spPr>
            <a:xfrm>
              <a:off x="11605300" y="1779709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29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A8D16F9B-5331-524B-B2DB-3585CD69D1A7}"/>
                </a:ext>
              </a:extLst>
            </p:cNvPr>
            <p:cNvSpPr/>
            <p:nvPr/>
          </p:nvSpPr>
          <p:spPr>
            <a:xfrm>
              <a:off x="11074706" y="1779709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29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8917601E-2CC2-3E48-A43A-7B30FF0983B6}"/>
                </a:ext>
              </a:extLst>
            </p:cNvPr>
            <p:cNvSpPr/>
            <p:nvPr/>
          </p:nvSpPr>
          <p:spPr>
            <a:xfrm>
              <a:off x="11605300" y="1567236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-12700" y="20942"/>
                  </a:moveTo>
                  <a:lnTo>
                    <a:pt x="12700" y="20942"/>
                  </a:lnTo>
                </a:path>
              </a:pathLst>
            </a:custGeom>
            <a:ln w="41884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3">
              <a:extLst>
                <a:ext uri="{FF2B5EF4-FFF2-40B4-BE49-F238E27FC236}">
                  <a16:creationId xmlns:a16="http://schemas.microsoft.com/office/drawing/2014/main" id="{60A949D1-9BC2-EA47-B93A-8EC61DF9E8B8}"/>
                </a:ext>
              </a:extLst>
            </p:cNvPr>
            <p:cNvSpPr/>
            <p:nvPr/>
          </p:nvSpPr>
          <p:spPr>
            <a:xfrm>
              <a:off x="11074706" y="1567241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-12700" y="20942"/>
                  </a:moveTo>
                  <a:lnTo>
                    <a:pt x="12700" y="20942"/>
                  </a:lnTo>
                </a:path>
              </a:pathLst>
            </a:custGeom>
            <a:ln w="41884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0584031A-C4AB-0E42-ADAC-A4E6C40FDAC1}"/>
                </a:ext>
              </a:extLst>
            </p:cNvPr>
            <p:cNvSpPr/>
            <p:nvPr/>
          </p:nvSpPr>
          <p:spPr>
            <a:xfrm>
              <a:off x="10785853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5">
              <a:extLst>
                <a:ext uri="{FF2B5EF4-FFF2-40B4-BE49-F238E27FC236}">
                  <a16:creationId xmlns:a16="http://schemas.microsoft.com/office/drawing/2014/main" id="{74F42BB5-7207-044B-A5F5-518D83245642}"/>
                </a:ext>
              </a:extLst>
            </p:cNvPr>
            <p:cNvSpPr/>
            <p:nvPr/>
          </p:nvSpPr>
          <p:spPr>
            <a:xfrm>
              <a:off x="10644330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4F18AD5E-33F3-AD4D-A3D4-8FA8744DE146}"/>
                </a:ext>
              </a:extLst>
            </p:cNvPr>
            <p:cNvSpPr/>
            <p:nvPr/>
          </p:nvSpPr>
          <p:spPr>
            <a:xfrm>
              <a:off x="10502880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7">
              <a:extLst>
                <a:ext uri="{FF2B5EF4-FFF2-40B4-BE49-F238E27FC236}">
                  <a16:creationId xmlns:a16="http://schemas.microsoft.com/office/drawing/2014/main" id="{90819B1C-4BE5-4E4B-B32A-EA79DF3C8CA7}"/>
                </a:ext>
              </a:extLst>
            </p:cNvPr>
            <p:cNvSpPr/>
            <p:nvPr/>
          </p:nvSpPr>
          <p:spPr>
            <a:xfrm>
              <a:off x="10361372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8">
              <a:extLst>
                <a:ext uri="{FF2B5EF4-FFF2-40B4-BE49-F238E27FC236}">
                  <a16:creationId xmlns:a16="http://schemas.microsoft.com/office/drawing/2014/main" id="{69390F75-D826-8B4C-B889-A47830958A90}"/>
                </a:ext>
              </a:extLst>
            </p:cNvPr>
            <p:cNvSpPr/>
            <p:nvPr/>
          </p:nvSpPr>
          <p:spPr>
            <a:xfrm>
              <a:off x="11752706" y="1275410"/>
              <a:ext cx="707390" cy="712470"/>
            </a:xfrm>
            <a:custGeom>
              <a:avLst/>
              <a:gdLst/>
              <a:ahLst/>
              <a:cxnLst/>
              <a:rect l="l" t="t" r="r" b="b"/>
              <a:pathLst>
                <a:path w="707390" h="712469">
                  <a:moveTo>
                    <a:pt x="0" y="711885"/>
                  </a:moveTo>
                  <a:lnTo>
                    <a:pt x="707390" y="711885"/>
                  </a:lnTo>
                  <a:lnTo>
                    <a:pt x="707390" y="0"/>
                  </a:lnTo>
                  <a:lnTo>
                    <a:pt x="0" y="0"/>
                  </a:lnTo>
                  <a:lnTo>
                    <a:pt x="0" y="711885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48AD7D06-85EA-3542-9FAF-AAB754F5E040}"/>
                </a:ext>
              </a:extLst>
            </p:cNvPr>
            <p:cNvSpPr/>
            <p:nvPr/>
          </p:nvSpPr>
          <p:spPr>
            <a:xfrm>
              <a:off x="12318638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0">
              <a:extLst>
                <a:ext uri="{FF2B5EF4-FFF2-40B4-BE49-F238E27FC236}">
                  <a16:creationId xmlns:a16="http://schemas.microsoft.com/office/drawing/2014/main" id="{078EE218-75B8-FD4C-8687-E263843837ED}"/>
                </a:ext>
              </a:extLst>
            </p:cNvPr>
            <p:cNvSpPr/>
            <p:nvPr/>
          </p:nvSpPr>
          <p:spPr>
            <a:xfrm>
              <a:off x="12177129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1">
              <a:extLst>
                <a:ext uri="{FF2B5EF4-FFF2-40B4-BE49-F238E27FC236}">
                  <a16:creationId xmlns:a16="http://schemas.microsoft.com/office/drawing/2014/main" id="{F1454A43-03BE-564B-BAC8-762339B2BDA7}"/>
                </a:ext>
              </a:extLst>
            </p:cNvPr>
            <p:cNvSpPr/>
            <p:nvPr/>
          </p:nvSpPr>
          <p:spPr>
            <a:xfrm>
              <a:off x="12035605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2">
              <a:extLst>
                <a:ext uri="{FF2B5EF4-FFF2-40B4-BE49-F238E27FC236}">
                  <a16:creationId xmlns:a16="http://schemas.microsoft.com/office/drawing/2014/main" id="{52C685B6-E9B8-4F42-8C41-599A61DEFA11}"/>
                </a:ext>
              </a:extLst>
            </p:cNvPr>
            <p:cNvSpPr/>
            <p:nvPr/>
          </p:nvSpPr>
          <p:spPr>
            <a:xfrm>
              <a:off x="11894097" y="145335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299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3">
              <a:extLst>
                <a:ext uri="{FF2B5EF4-FFF2-40B4-BE49-F238E27FC236}">
                  <a16:creationId xmlns:a16="http://schemas.microsoft.com/office/drawing/2014/main" id="{DE1FED24-25C3-FE4F-A3E2-0839D403971E}"/>
                </a:ext>
              </a:extLst>
            </p:cNvPr>
            <p:cNvSpPr/>
            <p:nvPr/>
          </p:nvSpPr>
          <p:spPr>
            <a:xfrm>
              <a:off x="10785853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4">
              <a:extLst>
                <a:ext uri="{FF2B5EF4-FFF2-40B4-BE49-F238E27FC236}">
                  <a16:creationId xmlns:a16="http://schemas.microsoft.com/office/drawing/2014/main" id="{BB2A0FE9-E14B-3D40-9DA4-A9EFED5D1289}"/>
                </a:ext>
              </a:extLst>
            </p:cNvPr>
            <p:cNvSpPr/>
            <p:nvPr/>
          </p:nvSpPr>
          <p:spPr>
            <a:xfrm>
              <a:off x="10644330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5">
              <a:extLst>
                <a:ext uri="{FF2B5EF4-FFF2-40B4-BE49-F238E27FC236}">
                  <a16:creationId xmlns:a16="http://schemas.microsoft.com/office/drawing/2014/main" id="{E4238A5F-D08C-084E-B0E6-B08659B39F82}"/>
                </a:ext>
              </a:extLst>
            </p:cNvPr>
            <p:cNvSpPr/>
            <p:nvPr/>
          </p:nvSpPr>
          <p:spPr>
            <a:xfrm>
              <a:off x="10502880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6">
              <a:extLst>
                <a:ext uri="{FF2B5EF4-FFF2-40B4-BE49-F238E27FC236}">
                  <a16:creationId xmlns:a16="http://schemas.microsoft.com/office/drawing/2014/main" id="{1AD6B4AE-1E78-BF46-9780-A78DEF2CC4D8}"/>
                </a:ext>
              </a:extLst>
            </p:cNvPr>
            <p:cNvSpPr/>
            <p:nvPr/>
          </p:nvSpPr>
          <p:spPr>
            <a:xfrm>
              <a:off x="10361372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7">
              <a:extLst>
                <a:ext uri="{FF2B5EF4-FFF2-40B4-BE49-F238E27FC236}">
                  <a16:creationId xmlns:a16="http://schemas.microsoft.com/office/drawing/2014/main" id="{4195FB3A-9C0C-7C4F-BCFF-C1658E64026D}"/>
                </a:ext>
              </a:extLst>
            </p:cNvPr>
            <p:cNvSpPr/>
            <p:nvPr/>
          </p:nvSpPr>
          <p:spPr>
            <a:xfrm>
              <a:off x="12318638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8">
              <a:extLst>
                <a:ext uri="{FF2B5EF4-FFF2-40B4-BE49-F238E27FC236}">
                  <a16:creationId xmlns:a16="http://schemas.microsoft.com/office/drawing/2014/main" id="{770A535E-C143-F847-BBA6-212217A94CC6}"/>
                </a:ext>
              </a:extLst>
            </p:cNvPr>
            <p:cNvSpPr/>
            <p:nvPr/>
          </p:nvSpPr>
          <p:spPr>
            <a:xfrm>
              <a:off x="12177129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9">
              <a:extLst>
                <a:ext uri="{FF2B5EF4-FFF2-40B4-BE49-F238E27FC236}">
                  <a16:creationId xmlns:a16="http://schemas.microsoft.com/office/drawing/2014/main" id="{B7DA30F1-91E9-EB49-8669-DCF30C85F3D4}"/>
                </a:ext>
              </a:extLst>
            </p:cNvPr>
            <p:cNvSpPr/>
            <p:nvPr/>
          </p:nvSpPr>
          <p:spPr>
            <a:xfrm>
              <a:off x="12035605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0">
              <a:extLst>
                <a:ext uri="{FF2B5EF4-FFF2-40B4-BE49-F238E27FC236}">
                  <a16:creationId xmlns:a16="http://schemas.microsoft.com/office/drawing/2014/main" id="{7606EF0A-5F16-764D-8A7D-3C2E5E008D1A}"/>
                </a:ext>
              </a:extLst>
            </p:cNvPr>
            <p:cNvSpPr/>
            <p:nvPr/>
          </p:nvSpPr>
          <p:spPr>
            <a:xfrm>
              <a:off x="11894097" y="1868659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6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5B5D13E3-60B1-9B47-BC63-CF01CBC4F659}"/>
                </a:ext>
              </a:extLst>
            </p:cNvPr>
            <p:cNvSpPr/>
            <p:nvPr/>
          </p:nvSpPr>
          <p:spPr>
            <a:xfrm>
              <a:off x="11929567" y="860055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729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2">
              <a:extLst>
                <a:ext uri="{FF2B5EF4-FFF2-40B4-BE49-F238E27FC236}">
                  <a16:creationId xmlns:a16="http://schemas.microsoft.com/office/drawing/2014/main" id="{F2B648BA-39DB-EA4A-AF45-E9991CB4FA27}"/>
                </a:ext>
              </a:extLst>
            </p:cNvPr>
            <p:cNvSpPr/>
            <p:nvPr/>
          </p:nvSpPr>
          <p:spPr>
            <a:xfrm>
              <a:off x="11929567" y="682054"/>
              <a:ext cx="236220" cy="237490"/>
            </a:xfrm>
            <a:custGeom>
              <a:avLst/>
              <a:gdLst/>
              <a:ahLst/>
              <a:cxnLst/>
              <a:rect l="l" t="t" r="r" b="b"/>
              <a:pathLst>
                <a:path w="236220" h="237490">
                  <a:moveTo>
                    <a:pt x="0" y="177952"/>
                  </a:moveTo>
                  <a:lnTo>
                    <a:pt x="0" y="0"/>
                  </a:lnTo>
                  <a:lnTo>
                    <a:pt x="50187" y="4396"/>
                  </a:lnTo>
                  <a:lnTo>
                    <a:pt x="87286" y="15386"/>
                  </a:lnTo>
                  <a:lnTo>
                    <a:pt x="117844" y="29673"/>
                  </a:lnTo>
                  <a:lnTo>
                    <a:pt x="148413" y="43960"/>
                  </a:lnTo>
                  <a:lnTo>
                    <a:pt x="185540" y="54951"/>
                  </a:lnTo>
                  <a:lnTo>
                    <a:pt x="235775" y="59347"/>
                  </a:lnTo>
                  <a:lnTo>
                    <a:pt x="235775" y="237299"/>
                  </a:lnTo>
                  <a:lnTo>
                    <a:pt x="185540" y="232903"/>
                  </a:lnTo>
                  <a:lnTo>
                    <a:pt x="148413" y="221913"/>
                  </a:lnTo>
                  <a:lnTo>
                    <a:pt x="117844" y="207625"/>
                  </a:lnTo>
                  <a:lnTo>
                    <a:pt x="87286" y="193338"/>
                  </a:lnTo>
                  <a:lnTo>
                    <a:pt x="50187" y="182348"/>
                  </a:lnTo>
                  <a:lnTo>
                    <a:pt x="0" y="177952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47734078-93BD-8F4A-9ED3-95FE3617C06F}"/>
                </a:ext>
              </a:extLst>
            </p:cNvPr>
            <p:cNvSpPr/>
            <p:nvPr/>
          </p:nvSpPr>
          <p:spPr>
            <a:xfrm>
              <a:off x="10750500" y="860055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729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4">
              <a:extLst>
                <a:ext uri="{FF2B5EF4-FFF2-40B4-BE49-F238E27FC236}">
                  <a16:creationId xmlns:a16="http://schemas.microsoft.com/office/drawing/2014/main" id="{374E9C88-4031-F846-8CC9-584733D08421}"/>
                </a:ext>
              </a:extLst>
            </p:cNvPr>
            <p:cNvSpPr/>
            <p:nvPr/>
          </p:nvSpPr>
          <p:spPr>
            <a:xfrm>
              <a:off x="10514724" y="682054"/>
              <a:ext cx="236220" cy="237490"/>
            </a:xfrm>
            <a:custGeom>
              <a:avLst/>
              <a:gdLst/>
              <a:ahLst/>
              <a:cxnLst/>
              <a:rect l="l" t="t" r="r" b="b"/>
              <a:pathLst>
                <a:path w="236220" h="237490">
                  <a:moveTo>
                    <a:pt x="235775" y="177952"/>
                  </a:moveTo>
                  <a:lnTo>
                    <a:pt x="235775" y="0"/>
                  </a:lnTo>
                  <a:lnTo>
                    <a:pt x="185566" y="4396"/>
                  </a:lnTo>
                  <a:lnTo>
                    <a:pt x="148455" y="15386"/>
                  </a:lnTo>
                  <a:lnTo>
                    <a:pt x="117892" y="29673"/>
                  </a:lnTo>
                  <a:lnTo>
                    <a:pt x="87328" y="43960"/>
                  </a:lnTo>
                  <a:lnTo>
                    <a:pt x="50214" y="54951"/>
                  </a:lnTo>
                  <a:lnTo>
                    <a:pt x="0" y="59347"/>
                  </a:lnTo>
                  <a:lnTo>
                    <a:pt x="0" y="237299"/>
                  </a:lnTo>
                  <a:lnTo>
                    <a:pt x="50214" y="232903"/>
                  </a:lnTo>
                  <a:lnTo>
                    <a:pt x="87328" y="221913"/>
                  </a:lnTo>
                  <a:lnTo>
                    <a:pt x="117892" y="207625"/>
                  </a:lnTo>
                  <a:lnTo>
                    <a:pt x="148455" y="193338"/>
                  </a:lnTo>
                  <a:lnTo>
                    <a:pt x="185566" y="182348"/>
                  </a:lnTo>
                  <a:lnTo>
                    <a:pt x="235775" y="177952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2">
            <a:extLst>
              <a:ext uri="{FF2B5EF4-FFF2-40B4-BE49-F238E27FC236}">
                <a16:creationId xmlns:a16="http://schemas.microsoft.com/office/drawing/2014/main" id="{57469DC2-6932-F543-870D-68DB8E1AF04B}"/>
              </a:ext>
            </a:extLst>
          </p:cNvPr>
          <p:cNvSpPr txBox="1"/>
          <p:nvPr/>
        </p:nvSpPr>
        <p:spPr>
          <a:xfrm>
            <a:off x="1091202" y="1399375"/>
            <a:ext cx="5053105" cy="5493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Musíme zvýšit kvalitu produktů a služeb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Musíme vytvořit nástroje na podporu podnikatelů v cestovním ruchu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Musíme zvýšit naši ziskovost a ulehčit veřejnými zdrojům</a:t>
            </a:r>
          </a:p>
        </p:txBody>
      </p:sp>
    </p:spTree>
    <p:extLst>
      <p:ext uri="{BB962C8B-B14F-4D97-AF65-F5344CB8AC3E}">
        <p14:creationId xmlns:p14="http://schemas.microsoft.com/office/powerpoint/2010/main" val="107075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1" y="1270"/>
            <a:ext cx="7566659" cy="106921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30" y="10692003"/>
                </a:lnTo>
                <a:lnTo>
                  <a:pt x="756633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38D802BB-0C5C-1644-A7A4-14B61FE357B7}"/>
              </a:ext>
            </a:extLst>
          </p:cNvPr>
          <p:cNvSpPr txBox="1"/>
          <p:nvPr/>
        </p:nvSpPr>
        <p:spPr>
          <a:xfrm>
            <a:off x="8447826" y="519041"/>
            <a:ext cx="5461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Aktuální stav činnosti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800" spc="-15" dirty="0">
                <a:solidFill>
                  <a:srgbClr val="B7A076"/>
                </a:solidFill>
                <a:latin typeface="Tabac Sans"/>
                <a:cs typeface="Tabac Sans"/>
              </a:rPr>
              <a:t>Prague City </a:t>
            </a:r>
            <a:r>
              <a:rPr lang="cs-CZ" sz="2800" spc="-15" dirty="0" err="1">
                <a:solidFill>
                  <a:srgbClr val="B7A076"/>
                </a:solidFill>
                <a:latin typeface="Tabac Sans"/>
                <a:cs typeface="Tabac Sans"/>
              </a:rPr>
              <a:t>Tourism</a:t>
            </a:r>
            <a:endParaRPr sz="2800" dirty="0">
              <a:latin typeface="Tabac Sans"/>
              <a:cs typeface="Tabac Sans"/>
            </a:endParaRPr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D3C5573D-91F7-7C42-B8B7-5C0B550AC9B3}"/>
              </a:ext>
            </a:extLst>
          </p:cNvPr>
          <p:cNvGrpSpPr/>
          <p:nvPr/>
        </p:nvGrpSpPr>
        <p:grpSpPr>
          <a:xfrm>
            <a:off x="9250185" y="5023361"/>
            <a:ext cx="4180204" cy="4720273"/>
            <a:chOff x="9250185" y="5023361"/>
            <a:chExt cx="4180204" cy="4720273"/>
          </a:xfrm>
        </p:grpSpPr>
        <p:sp>
          <p:nvSpPr>
            <p:cNvPr id="62" name="object 8">
              <a:extLst>
                <a:ext uri="{FF2B5EF4-FFF2-40B4-BE49-F238E27FC236}">
                  <a16:creationId xmlns:a16="http://schemas.microsoft.com/office/drawing/2014/main" id="{CF4E357E-B8F9-3B4B-90FB-DE093AEAFA3D}"/>
                </a:ext>
              </a:extLst>
            </p:cNvPr>
            <p:cNvSpPr/>
            <p:nvPr/>
          </p:nvSpPr>
          <p:spPr>
            <a:xfrm>
              <a:off x="9250185" y="8077368"/>
              <a:ext cx="4180204" cy="1110615"/>
            </a:xfrm>
            <a:custGeom>
              <a:avLst/>
              <a:gdLst/>
              <a:ahLst/>
              <a:cxnLst/>
              <a:rect l="l" t="t" r="r" b="b"/>
              <a:pathLst>
                <a:path w="4180205" h="1110615">
                  <a:moveTo>
                    <a:pt x="3761651" y="1110576"/>
                  </a:moveTo>
                  <a:lnTo>
                    <a:pt x="3761651" y="832827"/>
                  </a:lnTo>
                  <a:lnTo>
                    <a:pt x="3758840" y="784265"/>
                  </a:lnTo>
                  <a:lnTo>
                    <a:pt x="3750616" y="737350"/>
                  </a:lnTo>
                  <a:lnTo>
                    <a:pt x="3737293" y="692394"/>
                  </a:lnTo>
                  <a:lnTo>
                    <a:pt x="3719182" y="649711"/>
                  </a:lnTo>
                  <a:lnTo>
                    <a:pt x="3696598" y="609611"/>
                  </a:lnTo>
                  <a:lnTo>
                    <a:pt x="3669852" y="572407"/>
                  </a:lnTo>
                  <a:lnTo>
                    <a:pt x="3639259" y="538411"/>
                  </a:lnTo>
                  <a:lnTo>
                    <a:pt x="3605131" y="507936"/>
                  </a:lnTo>
                  <a:lnTo>
                    <a:pt x="3567781" y="481292"/>
                  </a:lnTo>
                  <a:lnTo>
                    <a:pt x="3527522" y="458793"/>
                  </a:lnTo>
                  <a:lnTo>
                    <a:pt x="3484667" y="440751"/>
                  </a:lnTo>
                  <a:lnTo>
                    <a:pt x="3439529" y="427477"/>
                  </a:lnTo>
                  <a:lnTo>
                    <a:pt x="3392421" y="419284"/>
                  </a:lnTo>
                  <a:lnTo>
                    <a:pt x="3343655" y="416483"/>
                  </a:lnTo>
                  <a:lnTo>
                    <a:pt x="3294921" y="419284"/>
                  </a:lnTo>
                  <a:lnTo>
                    <a:pt x="3247836" y="427477"/>
                  </a:lnTo>
                  <a:lnTo>
                    <a:pt x="3202713" y="440751"/>
                  </a:lnTo>
                  <a:lnTo>
                    <a:pt x="3159867" y="458793"/>
                  </a:lnTo>
                  <a:lnTo>
                    <a:pt x="3119611" y="481292"/>
                  </a:lnTo>
                  <a:lnTo>
                    <a:pt x="3082259" y="507936"/>
                  </a:lnTo>
                  <a:lnTo>
                    <a:pt x="3048127" y="538411"/>
                  </a:lnTo>
                  <a:lnTo>
                    <a:pt x="3017526" y="572407"/>
                  </a:lnTo>
                  <a:lnTo>
                    <a:pt x="2990772" y="609611"/>
                  </a:lnTo>
                  <a:lnTo>
                    <a:pt x="2968178" y="649711"/>
                  </a:lnTo>
                  <a:lnTo>
                    <a:pt x="2950059" y="692394"/>
                  </a:lnTo>
                  <a:lnTo>
                    <a:pt x="2936728" y="737350"/>
                  </a:lnTo>
                  <a:lnTo>
                    <a:pt x="2928499" y="784265"/>
                  </a:lnTo>
                  <a:lnTo>
                    <a:pt x="2925686" y="832827"/>
                  </a:lnTo>
                  <a:lnTo>
                    <a:pt x="2925686" y="1110576"/>
                  </a:lnTo>
                  <a:lnTo>
                    <a:pt x="2507856" y="1110576"/>
                  </a:lnTo>
                  <a:lnTo>
                    <a:pt x="2507983" y="832827"/>
                  </a:lnTo>
                  <a:lnTo>
                    <a:pt x="2505171" y="784265"/>
                  </a:lnTo>
                  <a:lnTo>
                    <a:pt x="2496943" y="737350"/>
                  </a:lnTo>
                  <a:lnTo>
                    <a:pt x="2483614" y="692394"/>
                  </a:lnTo>
                  <a:lnTo>
                    <a:pt x="2465497" y="649711"/>
                  </a:lnTo>
                  <a:lnTo>
                    <a:pt x="2442907" y="609611"/>
                  </a:lnTo>
                  <a:lnTo>
                    <a:pt x="2416156" y="572407"/>
                  </a:lnTo>
                  <a:lnTo>
                    <a:pt x="2385558" y="538411"/>
                  </a:lnTo>
                  <a:lnTo>
                    <a:pt x="2351428" y="507936"/>
                  </a:lnTo>
                  <a:lnTo>
                    <a:pt x="2314078" y="481292"/>
                  </a:lnTo>
                  <a:lnTo>
                    <a:pt x="2273823" y="458793"/>
                  </a:lnTo>
                  <a:lnTo>
                    <a:pt x="2230977" y="440751"/>
                  </a:lnTo>
                  <a:lnTo>
                    <a:pt x="2185853" y="427477"/>
                  </a:lnTo>
                  <a:lnTo>
                    <a:pt x="2138764" y="419284"/>
                  </a:lnTo>
                  <a:lnTo>
                    <a:pt x="2090026" y="416483"/>
                  </a:lnTo>
                  <a:lnTo>
                    <a:pt x="2041261" y="419284"/>
                  </a:lnTo>
                  <a:lnTo>
                    <a:pt x="1994153" y="427477"/>
                  </a:lnTo>
                  <a:lnTo>
                    <a:pt x="1949016" y="440751"/>
                  </a:lnTo>
                  <a:lnTo>
                    <a:pt x="1906162" y="458793"/>
                  </a:lnTo>
                  <a:lnTo>
                    <a:pt x="1865904" y="481292"/>
                  </a:lnTo>
                  <a:lnTo>
                    <a:pt x="1828555" y="507936"/>
                  </a:lnTo>
                  <a:lnTo>
                    <a:pt x="1794429" y="538411"/>
                  </a:lnTo>
                  <a:lnTo>
                    <a:pt x="1763837" y="572407"/>
                  </a:lnTo>
                  <a:lnTo>
                    <a:pt x="1737093" y="609611"/>
                  </a:lnTo>
                  <a:lnTo>
                    <a:pt x="1714509" y="649711"/>
                  </a:lnTo>
                  <a:lnTo>
                    <a:pt x="1696400" y="692394"/>
                  </a:lnTo>
                  <a:lnTo>
                    <a:pt x="1683077" y="737350"/>
                  </a:lnTo>
                  <a:lnTo>
                    <a:pt x="1674854" y="784265"/>
                  </a:lnTo>
                  <a:lnTo>
                    <a:pt x="1672043" y="832827"/>
                  </a:lnTo>
                  <a:lnTo>
                    <a:pt x="1672043" y="1110576"/>
                  </a:lnTo>
                  <a:lnTo>
                    <a:pt x="1254074" y="1110576"/>
                  </a:lnTo>
                  <a:lnTo>
                    <a:pt x="1254074" y="832827"/>
                  </a:lnTo>
                  <a:lnTo>
                    <a:pt x="1251263" y="784265"/>
                  </a:lnTo>
                  <a:lnTo>
                    <a:pt x="1243039" y="737350"/>
                  </a:lnTo>
                  <a:lnTo>
                    <a:pt x="1229716" y="692394"/>
                  </a:lnTo>
                  <a:lnTo>
                    <a:pt x="1211605" y="649711"/>
                  </a:lnTo>
                  <a:lnTo>
                    <a:pt x="1189021" y="609611"/>
                  </a:lnTo>
                  <a:lnTo>
                    <a:pt x="1162275" y="572407"/>
                  </a:lnTo>
                  <a:lnTo>
                    <a:pt x="1131682" y="538411"/>
                  </a:lnTo>
                  <a:lnTo>
                    <a:pt x="1097554" y="507936"/>
                  </a:lnTo>
                  <a:lnTo>
                    <a:pt x="1060204" y="481292"/>
                  </a:lnTo>
                  <a:lnTo>
                    <a:pt x="1019945" y="458793"/>
                  </a:lnTo>
                  <a:lnTo>
                    <a:pt x="977090" y="440751"/>
                  </a:lnTo>
                  <a:lnTo>
                    <a:pt x="931952" y="427477"/>
                  </a:lnTo>
                  <a:lnTo>
                    <a:pt x="884844" y="419284"/>
                  </a:lnTo>
                  <a:lnTo>
                    <a:pt x="836079" y="416483"/>
                  </a:lnTo>
                  <a:lnTo>
                    <a:pt x="787340" y="419284"/>
                  </a:lnTo>
                  <a:lnTo>
                    <a:pt x="740251" y="427477"/>
                  </a:lnTo>
                  <a:lnTo>
                    <a:pt x="695126" y="440751"/>
                  </a:lnTo>
                  <a:lnTo>
                    <a:pt x="652279" y="458793"/>
                  </a:lnTo>
                  <a:lnTo>
                    <a:pt x="612023" y="481292"/>
                  </a:lnTo>
                  <a:lnTo>
                    <a:pt x="574672" y="507936"/>
                  </a:lnTo>
                  <a:lnTo>
                    <a:pt x="540540" y="538411"/>
                  </a:lnTo>
                  <a:lnTo>
                    <a:pt x="509941" y="572407"/>
                  </a:lnTo>
                  <a:lnTo>
                    <a:pt x="483189" y="609611"/>
                  </a:lnTo>
                  <a:lnTo>
                    <a:pt x="460597" y="649711"/>
                  </a:lnTo>
                  <a:lnTo>
                    <a:pt x="442479" y="692394"/>
                  </a:lnTo>
                  <a:lnTo>
                    <a:pt x="429149" y="737350"/>
                  </a:lnTo>
                  <a:lnTo>
                    <a:pt x="420921" y="784265"/>
                  </a:lnTo>
                  <a:lnTo>
                    <a:pt x="418109" y="832827"/>
                  </a:lnTo>
                  <a:lnTo>
                    <a:pt x="418109" y="1110576"/>
                  </a:lnTo>
                  <a:lnTo>
                    <a:pt x="0" y="1110576"/>
                  </a:lnTo>
                  <a:lnTo>
                    <a:pt x="0" y="0"/>
                  </a:lnTo>
                  <a:lnTo>
                    <a:pt x="4179620" y="0"/>
                  </a:lnTo>
                  <a:lnTo>
                    <a:pt x="4179620" y="1110576"/>
                  </a:lnTo>
                  <a:lnTo>
                    <a:pt x="3761651" y="1110576"/>
                  </a:lnTo>
                  <a:close/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9">
              <a:extLst>
                <a:ext uri="{FF2B5EF4-FFF2-40B4-BE49-F238E27FC236}">
                  <a16:creationId xmlns:a16="http://schemas.microsoft.com/office/drawing/2014/main" id="{A1126516-C5CE-054F-8311-4007057532BA}"/>
                </a:ext>
              </a:extLst>
            </p:cNvPr>
            <p:cNvSpPr/>
            <p:nvPr/>
          </p:nvSpPr>
          <p:spPr>
            <a:xfrm>
              <a:off x="10922103" y="6272686"/>
              <a:ext cx="0" cy="1804670"/>
            </a:xfrm>
            <a:custGeom>
              <a:avLst/>
              <a:gdLst/>
              <a:ahLst/>
              <a:cxnLst/>
              <a:rect l="l" t="t" r="r" b="b"/>
              <a:pathLst>
                <a:path h="1804670">
                  <a:moveTo>
                    <a:pt x="0" y="0"/>
                  </a:moveTo>
                  <a:lnTo>
                    <a:pt x="0" y="1804543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0">
              <a:extLst>
                <a:ext uri="{FF2B5EF4-FFF2-40B4-BE49-F238E27FC236}">
                  <a16:creationId xmlns:a16="http://schemas.microsoft.com/office/drawing/2014/main" id="{E94931EB-032C-9545-8324-48F61F9B22A3}"/>
                </a:ext>
              </a:extLst>
            </p:cNvPr>
            <p:cNvSpPr/>
            <p:nvPr/>
          </p:nvSpPr>
          <p:spPr>
            <a:xfrm>
              <a:off x="9807664" y="5300844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098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">
              <a:extLst>
                <a:ext uri="{FF2B5EF4-FFF2-40B4-BE49-F238E27FC236}">
                  <a16:creationId xmlns:a16="http://schemas.microsoft.com/office/drawing/2014/main" id="{F5815835-3178-C642-8370-84049A266D2E}"/>
                </a:ext>
              </a:extLst>
            </p:cNvPr>
            <p:cNvSpPr/>
            <p:nvPr/>
          </p:nvSpPr>
          <p:spPr>
            <a:xfrm>
              <a:off x="9250185" y="6272686"/>
              <a:ext cx="0" cy="1804670"/>
            </a:xfrm>
            <a:custGeom>
              <a:avLst/>
              <a:gdLst/>
              <a:ahLst/>
              <a:cxnLst/>
              <a:rect l="l" t="t" r="r" b="b"/>
              <a:pathLst>
                <a:path h="1804670">
                  <a:moveTo>
                    <a:pt x="0" y="180454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7A1D570B-BAB0-F94E-90EB-211C52744130}"/>
                </a:ext>
              </a:extLst>
            </p:cNvPr>
            <p:cNvSpPr/>
            <p:nvPr/>
          </p:nvSpPr>
          <p:spPr>
            <a:xfrm>
              <a:off x="10364763" y="5300844"/>
              <a:ext cx="278765" cy="972185"/>
            </a:xfrm>
            <a:custGeom>
              <a:avLst/>
              <a:gdLst/>
              <a:ahLst/>
              <a:cxnLst/>
              <a:rect l="l" t="t" r="r" b="b"/>
              <a:pathLst>
                <a:path w="278765" h="972185">
                  <a:moveTo>
                    <a:pt x="0" y="0"/>
                  </a:moveTo>
                  <a:lnTo>
                    <a:pt x="278726" y="971842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3">
              <a:extLst>
                <a:ext uri="{FF2B5EF4-FFF2-40B4-BE49-F238E27FC236}">
                  <a16:creationId xmlns:a16="http://schemas.microsoft.com/office/drawing/2014/main" id="{0436CED3-B575-884A-9BE0-67577E185F05}"/>
                </a:ext>
              </a:extLst>
            </p:cNvPr>
            <p:cNvSpPr/>
            <p:nvPr/>
          </p:nvSpPr>
          <p:spPr>
            <a:xfrm>
              <a:off x="9528925" y="5300844"/>
              <a:ext cx="278765" cy="972185"/>
            </a:xfrm>
            <a:custGeom>
              <a:avLst/>
              <a:gdLst/>
              <a:ahLst/>
              <a:cxnLst/>
              <a:rect l="l" t="t" r="r" b="b"/>
              <a:pathLst>
                <a:path w="278765" h="972185">
                  <a:moveTo>
                    <a:pt x="0" y="971842"/>
                  </a:moveTo>
                  <a:lnTo>
                    <a:pt x="278739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4">
              <a:extLst>
                <a:ext uri="{FF2B5EF4-FFF2-40B4-BE49-F238E27FC236}">
                  <a16:creationId xmlns:a16="http://schemas.microsoft.com/office/drawing/2014/main" id="{6AF632B6-6C76-7F41-BDA0-2B23F0DB1050}"/>
                </a:ext>
              </a:extLst>
            </p:cNvPr>
            <p:cNvSpPr/>
            <p:nvPr/>
          </p:nvSpPr>
          <p:spPr>
            <a:xfrm>
              <a:off x="11758041" y="7244528"/>
              <a:ext cx="417830" cy="833119"/>
            </a:xfrm>
            <a:custGeom>
              <a:avLst/>
              <a:gdLst/>
              <a:ahLst/>
              <a:cxnLst/>
              <a:rect l="l" t="t" r="r" b="b"/>
              <a:pathLst>
                <a:path w="417829" h="833120">
                  <a:moveTo>
                    <a:pt x="0" y="832840"/>
                  </a:moveTo>
                  <a:lnTo>
                    <a:pt x="0" y="277609"/>
                  </a:lnTo>
                  <a:lnTo>
                    <a:pt x="208978" y="0"/>
                  </a:lnTo>
                  <a:lnTo>
                    <a:pt x="417830" y="277609"/>
                  </a:lnTo>
                  <a:lnTo>
                    <a:pt x="417830" y="832840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5">
              <a:extLst>
                <a:ext uri="{FF2B5EF4-FFF2-40B4-BE49-F238E27FC236}">
                  <a16:creationId xmlns:a16="http://schemas.microsoft.com/office/drawing/2014/main" id="{2C92071A-A8C0-9C4D-AF1A-0ECCC2F74EAC}"/>
                </a:ext>
              </a:extLst>
            </p:cNvPr>
            <p:cNvSpPr/>
            <p:nvPr/>
          </p:nvSpPr>
          <p:spPr>
            <a:xfrm>
              <a:off x="13011836" y="7244528"/>
              <a:ext cx="418465" cy="833119"/>
            </a:xfrm>
            <a:custGeom>
              <a:avLst/>
              <a:gdLst/>
              <a:ahLst/>
              <a:cxnLst/>
              <a:rect l="l" t="t" r="r" b="b"/>
              <a:pathLst>
                <a:path w="418465" h="833120">
                  <a:moveTo>
                    <a:pt x="0" y="832840"/>
                  </a:moveTo>
                  <a:lnTo>
                    <a:pt x="0" y="277609"/>
                  </a:lnTo>
                  <a:lnTo>
                    <a:pt x="208991" y="0"/>
                  </a:lnTo>
                  <a:lnTo>
                    <a:pt x="417969" y="277609"/>
                  </a:lnTo>
                  <a:lnTo>
                    <a:pt x="417969" y="83284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6">
              <a:extLst>
                <a:ext uri="{FF2B5EF4-FFF2-40B4-BE49-F238E27FC236}">
                  <a16:creationId xmlns:a16="http://schemas.microsoft.com/office/drawing/2014/main" id="{E930C7B7-E86E-E34F-A4B3-B04112895156}"/>
                </a:ext>
              </a:extLst>
            </p:cNvPr>
            <p:cNvSpPr/>
            <p:nvPr/>
          </p:nvSpPr>
          <p:spPr>
            <a:xfrm>
              <a:off x="9668168" y="7244528"/>
              <a:ext cx="836294" cy="833119"/>
            </a:xfrm>
            <a:custGeom>
              <a:avLst/>
              <a:gdLst/>
              <a:ahLst/>
              <a:cxnLst/>
              <a:rect l="l" t="t" r="r" b="b"/>
              <a:pathLst>
                <a:path w="836295" h="833120">
                  <a:moveTo>
                    <a:pt x="835964" y="832840"/>
                  </a:moveTo>
                  <a:lnTo>
                    <a:pt x="836091" y="416483"/>
                  </a:lnTo>
                  <a:lnTo>
                    <a:pt x="770780" y="254324"/>
                  </a:lnTo>
                  <a:lnTo>
                    <a:pt x="627094" y="121945"/>
                  </a:lnTo>
                  <a:lnTo>
                    <a:pt x="483408" y="32714"/>
                  </a:lnTo>
                  <a:lnTo>
                    <a:pt x="418096" y="0"/>
                  </a:lnTo>
                  <a:lnTo>
                    <a:pt x="176384" y="111334"/>
                  </a:lnTo>
                  <a:lnTo>
                    <a:pt x="52262" y="191830"/>
                  </a:lnTo>
                  <a:lnTo>
                    <a:pt x="6532" y="280531"/>
                  </a:lnTo>
                  <a:lnTo>
                    <a:pt x="0" y="416483"/>
                  </a:lnTo>
                  <a:lnTo>
                    <a:pt x="0" y="83284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7">
              <a:extLst>
                <a:ext uri="{FF2B5EF4-FFF2-40B4-BE49-F238E27FC236}">
                  <a16:creationId xmlns:a16="http://schemas.microsoft.com/office/drawing/2014/main" id="{9B52156F-020A-3B48-9BA7-536787D5E62A}"/>
                </a:ext>
              </a:extLst>
            </p:cNvPr>
            <p:cNvSpPr/>
            <p:nvPr/>
          </p:nvSpPr>
          <p:spPr>
            <a:xfrm>
              <a:off x="10922103" y="5856062"/>
              <a:ext cx="0" cy="1111250"/>
            </a:xfrm>
            <a:custGeom>
              <a:avLst/>
              <a:gdLst/>
              <a:ahLst/>
              <a:cxnLst/>
              <a:rect l="l" t="t" r="r" b="b"/>
              <a:pathLst>
                <a:path h="1111250">
                  <a:moveTo>
                    <a:pt x="0" y="0"/>
                  </a:moveTo>
                  <a:lnTo>
                    <a:pt x="0" y="111071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8B1063E-5E52-3A49-8AB2-02265C65A298}"/>
                </a:ext>
              </a:extLst>
            </p:cNvPr>
            <p:cNvSpPr/>
            <p:nvPr/>
          </p:nvSpPr>
          <p:spPr>
            <a:xfrm>
              <a:off x="9250185" y="5856062"/>
              <a:ext cx="0" cy="1111250"/>
            </a:xfrm>
            <a:custGeom>
              <a:avLst/>
              <a:gdLst/>
              <a:ahLst/>
              <a:cxnLst/>
              <a:rect l="l" t="t" r="r" b="b"/>
              <a:pathLst>
                <a:path h="1111250">
                  <a:moveTo>
                    <a:pt x="0" y="0"/>
                  </a:moveTo>
                  <a:lnTo>
                    <a:pt x="0" y="1110716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9">
              <a:extLst>
                <a:ext uri="{FF2B5EF4-FFF2-40B4-BE49-F238E27FC236}">
                  <a16:creationId xmlns:a16="http://schemas.microsoft.com/office/drawing/2014/main" id="{028AF87E-C52E-E446-8ABF-E3C4291D2729}"/>
                </a:ext>
              </a:extLst>
            </p:cNvPr>
            <p:cNvSpPr/>
            <p:nvPr/>
          </p:nvSpPr>
          <p:spPr>
            <a:xfrm>
              <a:off x="9807664" y="5023361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h="277495">
                  <a:moveTo>
                    <a:pt x="0" y="27748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0">
              <a:extLst>
                <a:ext uri="{FF2B5EF4-FFF2-40B4-BE49-F238E27FC236}">
                  <a16:creationId xmlns:a16="http://schemas.microsoft.com/office/drawing/2014/main" id="{315ABF2B-E28C-A54B-ABCE-92A3B12EAE68}"/>
                </a:ext>
              </a:extLst>
            </p:cNvPr>
            <p:cNvSpPr/>
            <p:nvPr/>
          </p:nvSpPr>
          <p:spPr>
            <a:xfrm>
              <a:off x="10364763" y="5023361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h="277495">
                  <a:moveTo>
                    <a:pt x="0" y="27748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0CB3894D-A11B-B74F-86EB-0D320BA27D66}"/>
                </a:ext>
              </a:extLst>
            </p:cNvPr>
            <p:cNvSpPr/>
            <p:nvPr/>
          </p:nvSpPr>
          <p:spPr>
            <a:xfrm>
              <a:off x="9250185" y="6272686"/>
              <a:ext cx="1671955" cy="0"/>
            </a:xfrm>
            <a:custGeom>
              <a:avLst/>
              <a:gdLst/>
              <a:ahLst/>
              <a:cxnLst/>
              <a:rect l="l" t="t" r="r" b="b"/>
              <a:pathLst>
                <a:path w="1671954">
                  <a:moveTo>
                    <a:pt x="0" y="0"/>
                  </a:moveTo>
                  <a:lnTo>
                    <a:pt x="1671916" y="0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id="{4BEA83FA-EC53-0940-A835-ADB219B01A28}"/>
                </a:ext>
              </a:extLst>
            </p:cNvPr>
            <p:cNvSpPr/>
            <p:nvPr/>
          </p:nvSpPr>
          <p:spPr>
            <a:xfrm>
              <a:off x="9640330" y="668904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4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FBA1B254-5624-2F41-A34F-FE4AA7195FDA}"/>
                </a:ext>
              </a:extLst>
            </p:cNvPr>
            <p:cNvSpPr/>
            <p:nvPr/>
          </p:nvSpPr>
          <p:spPr>
            <a:xfrm>
              <a:off x="9918930" y="668904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4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B61A676D-5535-8B4A-82EF-EE875184A384}"/>
                </a:ext>
              </a:extLst>
            </p:cNvPr>
            <p:cNvSpPr/>
            <p:nvPr/>
          </p:nvSpPr>
          <p:spPr>
            <a:xfrm>
              <a:off x="10253358" y="668904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4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40BBD8A4-E04C-B346-891C-3F32440B9FA2}"/>
                </a:ext>
              </a:extLst>
            </p:cNvPr>
            <p:cNvSpPr/>
            <p:nvPr/>
          </p:nvSpPr>
          <p:spPr>
            <a:xfrm>
              <a:off x="10532085" y="668904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47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6">
              <a:extLst>
                <a:ext uri="{FF2B5EF4-FFF2-40B4-BE49-F238E27FC236}">
                  <a16:creationId xmlns:a16="http://schemas.microsoft.com/office/drawing/2014/main" id="{A7D1C65E-5421-C444-A531-6152D3B987B3}"/>
                </a:ext>
              </a:extLst>
            </p:cNvPr>
            <p:cNvSpPr/>
            <p:nvPr/>
          </p:nvSpPr>
          <p:spPr>
            <a:xfrm>
              <a:off x="9250185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7">
              <a:extLst>
                <a:ext uri="{FF2B5EF4-FFF2-40B4-BE49-F238E27FC236}">
                  <a16:creationId xmlns:a16="http://schemas.microsoft.com/office/drawing/2014/main" id="{A4E36E38-F357-EE4A-8A24-919B2237288D}"/>
                </a:ext>
              </a:extLst>
            </p:cNvPr>
            <p:cNvSpPr/>
            <p:nvPr/>
          </p:nvSpPr>
          <p:spPr>
            <a:xfrm>
              <a:off x="9714638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8">
              <a:extLst>
                <a:ext uri="{FF2B5EF4-FFF2-40B4-BE49-F238E27FC236}">
                  <a16:creationId xmlns:a16="http://schemas.microsoft.com/office/drawing/2014/main" id="{7D59EE5C-57D7-A242-AE68-426C9CF8F6AE}"/>
                </a:ext>
              </a:extLst>
            </p:cNvPr>
            <p:cNvSpPr/>
            <p:nvPr/>
          </p:nvSpPr>
          <p:spPr>
            <a:xfrm>
              <a:off x="10179051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9">
              <a:extLst>
                <a:ext uri="{FF2B5EF4-FFF2-40B4-BE49-F238E27FC236}">
                  <a16:creationId xmlns:a16="http://schemas.microsoft.com/office/drawing/2014/main" id="{B5E56C4B-B6AF-B646-9A0B-08840602A24C}"/>
                </a:ext>
              </a:extLst>
            </p:cNvPr>
            <p:cNvSpPr/>
            <p:nvPr/>
          </p:nvSpPr>
          <p:spPr>
            <a:xfrm>
              <a:off x="10643490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0">
              <a:extLst>
                <a:ext uri="{FF2B5EF4-FFF2-40B4-BE49-F238E27FC236}">
                  <a16:creationId xmlns:a16="http://schemas.microsoft.com/office/drawing/2014/main" id="{9D75351C-6DD2-FF46-9C98-02917E3FDF50}"/>
                </a:ext>
              </a:extLst>
            </p:cNvPr>
            <p:cNvSpPr/>
            <p:nvPr/>
          </p:nvSpPr>
          <p:spPr>
            <a:xfrm>
              <a:off x="11107916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1">
              <a:extLst>
                <a:ext uri="{FF2B5EF4-FFF2-40B4-BE49-F238E27FC236}">
                  <a16:creationId xmlns:a16="http://schemas.microsoft.com/office/drawing/2014/main" id="{6E3A0F8A-4221-F74E-B3D6-B2CF1548ADC8}"/>
                </a:ext>
              </a:extLst>
            </p:cNvPr>
            <p:cNvSpPr/>
            <p:nvPr/>
          </p:nvSpPr>
          <p:spPr>
            <a:xfrm>
              <a:off x="11572075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2">
              <a:extLst>
                <a:ext uri="{FF2B5EF4-FFF2-40B4-BE49-F238E27FC236}">
                  <a16:creationId xmlns:a16="http://schemas.microsoft.com/office/drawing/2014/main" id="{7FA196BB-2064-DC4D-B812-21C1E70F71E4}"/>
                </a:ext>
              </a:extLst>
            </p:cNvPr>
            <p:cNvSpPr/>
            <p:nvPr/>
          </p:nvSpPr>
          <p:spPr>
            <a:xfrm>
              <a:off x="12036642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3">
              <a:extLst>
                <a:ext uri="{FF2B5EF4-FFF2-40B4-BE49-F238E27FC236}">
                  <a16:creationId xmlns:a16="http://schemas.microsoft.com/office/drawing/2014/main" id="{AB77D3AA-92C7-8949-811F-33D8A2A89A74}"/>
                </a:ext>
              </a:extLst>
            </p:cNvPr>
            <p:cNvSpPr/>
            <p:nvPr/>
          </p:nvSpPr>
          <p:spPr>
            <a:xfrm>
              <a:off x="12500954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4">
              <a:extLst>
                <a:ext uri="{FF2B5EF4-FFF2-40B4-BE49-F238E27FC236}">
                  <a16:creationId xmlns:a16="http://schemas.microsoft.com/office/drawing/2014/main" id="{A08CF858-B264-BA45-A13B-A695AADF20C2}"/>
                </a:ext>
              </a:extLst>
            </p:cNvPr>
            <p:cNvSpPr/>
            <p:nvPr/>
          </p:nvSpPr>
          <p:spPr>
            <a:xfrm>
              <a:off x="12965367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5">
              <a:extLst>
                <a:ext uri="{FF2B5EF4-FFF2-40B4-BE49-F238E27FC236}">
                  <a16:creationId xmlns:a16="http://schemas.microsoft.com/office/drawing/2014/main" id="{C6E32A41-93A4-8D4C-A9B1-70C3D8DD1133}"/>
                </a:ext>
              </a:extLst>
            </p:cNvPr>
            <p:cNvSpPr/>
            <p:nvPr/>
          </p:nvSpPr>
          <p:spPr>
            <a:xfrm>
              <a:off x="13429806" y="9604569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6">
              <a:extLst>
                <a:ext uri="{FF2B5EF4-FFF2-40B4-BE49-F238E27FC236}">
                  <a16:creationId xmlns:a16="http://schemas.microsoft.com/office/drawing/2014/main" id="{3A0DE489-83D6-FB44-BD26-C4E416E9A8E9}"/>
                </a:ext>
              </a:extLst>
            </p:cNvPr>
            <p:cNvSpPr/>
            <p:nvPr/>
          </p:nvSpPr>
          <p:spPr>
            <a:xfrm>
              <a:off x="10713111" y="807736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7">
              <a:extLst>
                <a:ext uri="{FF2B5EF4-FFF2-40B4-BE49-F238E27FC236}">
                  <a16:creationId xmlns:a16="http://schemas.microsoft.com/office/drawing/2014/main" id="{89B58A7A-A1F4-5D49-A566-3A11E09EF773}"/>
                </a:ext>
              </a:extLst>
            </p:cNvPr>
            <p:cNvSpPr/>
            <p:nvPr/>
          </p:nvSpPr>
          <p:spPr>
            <a:xfrm>
              <a:off x="11967020" y="807736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8">
              <a:extLst>
                <a:ext uri="{FF2B5EF4-FFF2-40B4-BE49-F238E27FC236}">
                  <a16:creationId xmlns:a16="http://schemas.microsoft.com/office/drawing/2014/main" id="{D40FB98E-B87D-AC4B-BFB0-4133553B6E1E}"/>
                </a:ext>
              </a:extLst>
            </p:cNvPr>
            <p:cNvSpPr/>
            <p:nvPr/>
          </p:nvSpPr>
          <p:spPr>
            <a:xfrm>
              <a:off x="9250185" y="8771462"/>
              <a:ext cx="418465" cy="139065"/>
            </a:xfrm>
            <a:custGeom>
              <a:avLst/>
              <a:gdLst/>
              <a:ahLst/>
              <a:cxnLst/>
              <a:rect l="l" t="t" r="r" b="b"/>
              <a:pathLst>
                <a:path w="418465" h="139065">
                  <a:moveTo>
                    <a:pt x="0" y="138734"/>
                  </a:moveTo>
                  <a:lnTo>
                    <a:pt x="208991" y="0"/>
                  </a:lnTo>
                  <a:lnTo>
                    <a:pt x="417982" y="138734"/>
                  </a:lnTo>
                </a:path>
              </a:pathLst>
            </a:custGeom>
            <a:ln w="25399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9">
              <a:extLst>
                <a:ext uri="{FF2B5EF4-FFF2-40B4-BE49-F238E27FC236}">
                  <a16:creationId xmlns:a16="http://schemas.microsoft.com/office/drawing/2014/main" id="{F553913C-3875-634F-9509-3F3B02B917F7}"/>
                </a:ext>
              </a:extLst>
            </p:cNvPr>
            <p:cNvSpPr/>
            <p:nvPr/>
          </p:nvSpPr>
          <p:spPr>
            <a:xfrm>
              <a:off x="10504133" y="8771462"/>
              <a:ext cx="418465" cy="139065"/>
            </a:xfrm>
            <a:custGeom>
              <a:avLst/>
              <a:gdLst/>
              <a:ahLst/>
              <a:cxnLst/>
              <a:rect l="l" t="t" r="r" b="b"/>
              <a:pathLst>
                <a:path w="418465" h="139065">
                  <a:moveTo>
                    <a:pt x="0" y="138734"/>
                  </a:moveTo>
                  <a:lnTo>
                    <a:pt x="208838" y="0"/>
                  </a:lnTo>
                  <a:lnTo>
                    <a:pt x="417969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0">
              <a:extLst>
                <a:ext uri="{FF2B5EF4-FFF2-40B4-BE49-F238E27FC236}">
                  <a16:creationId xmlns:a16="http://schemas.microsoft.com/office/drawing/2014/main" id="{E5168115-47D4-914C-9E9C-C9591C2C76F7}"/>
                </a:ext>
              </a:extLst>
            </p:cNvPr>
            <p:cNvSpPr/>
            <p:nvPr/>
          </p:nvSpPr>
          <p:spPr>
            <a:xfrm>
              <a:off x="11757902" y="8771462"/>
              <a:ext cx="418465" cy="139065"/>
            </a:xfrm>
            <a:custGeom>
              <a:avLst/>
              <a:gdLst/>
              <a:ahLst/>
              <a:cxnLst/>
              <a:rect l="l" t="t" r="r" b="b"/>
              <a:pathLst>
                <a:path w="418465" h="139065">
                  <a:moveTo>
                    <a:pt x="0" y="138734"/>
                  </a:moveTo>
                  <a:lnTo>
                    <a:pt x="208978" y="0"/>
                  </a:lnTo>
                  <a:lnTo>
                    <a:pt x="417969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1">
              <a:extLst>
                <a:ext uri="{FF2B5EF4-FFF2-40B4-BE49-F238E27FC236}">
                  <a16:creationId xmlns:a16="http://schemas.microsoft.com/office/drawing/2014/main" id="{FF7E37A8-52B2-6647-9B83-7C43E752C044}"/>
                </a:ext>
              </a:extLst>
            </p:cNvPr>
            <p:cNvSpPr/>
            <p:nvPr/>
          </p:nvSpPr>
          <p:spPr>
            <a:xfrm>
              <a:off x="13011836" y="8771462"/>
              <a:ext cx="418465" cy="139065"/>
            </a:xfrm>
            <a:custGeom>
              <a:avLst/>
              <a:gdLst/>
              <a:ahLst/>
              <a:cxnLst/>
              <a:rect l="l" t="t" r="r" b="b"/>
              <a:pathLst>
                <a:path w="418465" h="139065">
                  <a:moveTo>
                    <a:pt x="0" y="138734"/>
                  </a:moveTo>
                  <a:lnTo>
                    <a:pt x="208851" y="0"/>
                  </a:lnTo>
                  <a:lnTo>
                    <a:pt x="417969" y="138734"/>
                  </a:lnTo>
                </a:path>
              </a:pathLst>
            </a:custGeom>
            <a:ln w="25400">
              <a:solidFill>
                <a:srgbClr val="B7A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7">
            <a:extLst>
              <a:ext uri="{FF2B5EF4-FFF2-40B4-BE49-F238E27FC236}">
                <a16:creationId xmlns:a16="http://schemas.microsoft.com/office/drawing/2014/main" id="{C93C05D0-060D-E84E-93BD-94DF6252CABA}"/>
              </a:ext>
            </a:extLst>
          </p:cNvPr>
          <p:cNvSpPr txBox="1">
            <a:spLocks/>
          </p:cNvSpPr>
          <p:nvPr/>
        </p:nvSpPr>
        <p:spPr>
          <a:xfrm>
            <a:off x="8447826" y="2447099"/>
            <a:ext cx="5586672" cy="18594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abac Sans"/>
                <a:ea typeface="+mj-ea"/>
                <a:cs typeface="Tabac Sans"/>
              </a:defRPr>
            </a:lvl1pPr>
          </a:lstStyle>
          <a:p>
            <a:pPr marL="12700" marR="5080" indent="14288" algn="ctr">
              <a:lnSpc>
                <a:spcPts val="7000"/>
              </a:lnSpc>
              <a:spcBef>
                <a:spcPts val="500"/>
              </a:spcBef>
            </a:pPr>
            <a:r>
              <a:rPr lang="cs-CZ" sz="6000" kern="0">
                <a:latin typeface="Tabac G1"/>
                <a:cs typeface="Tabac G1"/>
              </a:rPr>
              <a:t>Jak se na to připravujeme</a:t>
            </a:r>
            <a:endParaRPr lang="cs-CZ" sz="6000" kern="0" dirty="0">
              <a:latin typeface="Tabac G1"/>
              <a:cs typeface="Tabac G1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28F41BD7-5C46-F248-9B2C-0073DC79FBCC}"/>
              </a:ext>
            </a:extLst>
          </p:cNvPr>
          <p:cNvSpPr txBox="1"/>
          <p:nvPr/>
        </p:nvSpPr>
        <p:spPr>
          <a:xfrm>
            <a:off x="1091202" y="1399375"/>
            <a:ext cx="5053105" cy="4016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Implementační plán</a:t>
            </a:r>
          </a:p>
          <a:p>
            <a:pPr marL="12700">
              <a:spcBef>
                <a:spcPts val="100"/>
              </a:spcBef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65 projektových karet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cs-CZ" sz="3200" spc="-10" dirty="0">
              <a:solidFill>
                <a:srgbClr val="B7A076"/>
              </a:solidFill>
              <a:latin typeface="Tabac Sans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3200" spc="-10" dirty="0">
                <a:solidFill>
                  <a:srgbClr val="B7A076"/>
                </a:solidFill>
                <a:latin typeface="Tabac Sans"/>
              </a:rPr>
              <a:t>Spolupráce napříč magistrátem a městskými organizacemi</a:t>
            </a:r>
          </a:p>
        </p:txBody>
      </p:sp>
    </p:spTree>
    <p:extLst>
      <p:ext uri="{BB962C8B-B14F-4D97-AF65-F5344CB8AC3E}">
        <p14:creationId xmlns:p14="http://schemas.microsoft.com/office/powerpoint/2010/main" val="91597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BCC1E1-69B3-D644-AD83-44E6E300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8" y="1308100"/>
            <a:ext cx="13765603" cy="7010400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263902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436C64A-BE6C-7E49-9AA2-245D061C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993900"/>
            <a:ext cx="13847704" cy="3657600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32465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1A5C9706-E2B0-1F45-942C-5E7A5DFB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98500"/>
            <a:ext cx="14173200" cy="8574863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116876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D320EA2A-4524-474A-8313-75586FB0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698500"/>
            <a:ext cx="13944600" cy="8299996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441CB0-1754-7046-B6D0-D4D2E926A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998495"/>
            <a:ext cx="13944600" cy="14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75A844E-F42A-A049-BF82-EF417DF4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0" y="1440455"/>
            <a:ext cx="13242519" cy="3263900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561B31-DF51-5D4B-8F2B-C82468D5E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2" y="5499100"/>
            <a:ext cx="13244280" cy="1324428"/>
          </a:xfrm>
          <a:prstGeom prst="rect">
            <a:avLst/>
          </a:prstGeom>
          <a:ln w="28575">
            <a:solidFill>
              <a:srgbClr val="1A624A"/>
            </a:solidFill>
          </a:ln>
        </p:spPr>
      </p:pic>
    </p:spTree>
    <p:extLst>
      <p:ext uri="{BB962C8B-B14F-4D97-AF65-F5344CB8AC3E}">
        <p14:creationId xmlns:p14="http://schemas.microsoft.com/office/powerpoint/2010/main" val="119503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517</Words>
  <Application>Microsoft Macintosh PowerPoint</Application>
  <PresentationFormat>Vlastní</PresentationFormat>
  <Paragraphs>99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Tabac G1</vt:lpstr>
      <vt:lpstr>Tabac Sans</vt:lpstr>
      <vt:lpstr>Office Theme</vt:lpstr>
      <vt:lpstr>Prezentace aplikace PowerPoint</vt:lpstr>
      <vt:lpstr>Co nás čeká po covidu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se na to připravujeme</vt:lpstr>
      <vt:lpstr>Školení klientského servisu</vt:lpstr>
      <vt:lpstr>Indexy</vt:lpstr>
      <vt:lpstr>Prezentace aplikace PowerPoint</vt:lpstr>
      <vt:lpstr>Prezentace aplikace PowerPoint</vt:lpstr>
      <vt:lpstr>Útraty</vt:lpstr>
      <vt:lpstr>Prezentace aplikace PowerPoint</vt:lpstr>
      <vt:lpstr>Jak se na to připravujeme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Destinační management Prahy:</dc:title>
  <cp:lastModifiedBy>Jana Adamcová</cp:lastModifiedBy>
  <cp:revision>90</cp:revision>
  <cp:lastPrinted>2021-03-03T08:19:14Z</cp:lastPrinted>
  <dcterms:created xsi:type="dcterms:W3CDTF">2020-03-27T09:04:52Z</dcterms:created>
  <dcterms:modified xsi:type="dcterms:W3CDTF">2021-03-03T11:05:24Z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2020-03-27T00:00:00Z</vt:filetime>
  </property>
</Properties>
</file>