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5"/>
  </p:notesMasterIdLst>
  <p:handoutMasterIdLst>
    <p:handoutMasterId r:id="rId16"/>
  </p:handoutMasterIdLst>
  <p:sldIdLst>
    <p:sldId id="256" r:id="rId2"/>
    <p:sldId id="285" r:id="rId3"/>
    <p:sldId id="286" r:id="rId4"/>
    <p:sldId id="297" r:id="rId5"/>
    <p:sldId id="288" r:id="rId6"/>
    <p:sldId id="289" r:id="rId7"/>
    <p:sldId id="295" r:id="rId8"/>
    <p:sldId id="294" r:id="rId9"/>
    <p:sldId id="293" r:id="rId10"/>
    <p:sldId id="292" r:id="rId11"/>
    <p:sldId id="290" r:id="rId12"/>
    <p:sldId id="291" r:id="rId13"/>
    <p:sldId id="296" r:id="rId14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4040"/>
    <a:srgbClr val="ED192D"/>
    <a:srgbClr val="FF78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F4542E0-904F-4C81-8693-DA7230A88C22}" v="1258" dt="2019-02-03T18:26:29.210"/>
    <p1510:client id="{97BA9CC8-DDB6-4139-BE79-9FCBB4458284}" v="65" dt="2019-02-04T08:37:23.1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 showGuides="1">
      <p:cViewPr varScale="1">
        <p:scale>
          <a:sx n="118" d="100"/>
          <a:sy n="118" d="100"/>
        </p:scale>
        <p:origin x="31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dela Cinkanicova" userId="e2ca8c2bb5bd493a" providerId="LiveId" clId="{7F4542E0-904F-4C81-8693-DA7230A88C22}"/>
    <pc:docChg chg="undo redo custSel mod addSld delSld modSld sldOrd">
      <pc:chgData name="Adela Cinkanicova" userId="e2ca8c2bb5bd493a" providerId="LiveId" clId="{7F4542E0-904F-4C81-8693-DA7230A88C22}" dt="2019-02-03T18:27:16.971" v="3747" actId="1037"/>
      <pc:docMkLst>
        <pc:docMk/>
      </pc:docMkLst>
      <pc:sldChg chg="addSp delSp modSp mod setBg delDesignElem">
        <pc:chgData name="Adela Cinkanicova" userId="e2ca8c2bb5bd493a" providerId="LiveId" clId="{7F4542E0-904F-4C81-8693-DA7230A88C22}" dt="2019-02-03T18:23:26.901" v="3722"/>
        <pc:sldMkLst>
          <pc:docMk/>
          <pc:sldMk cId="1202037508" sldId="256"/>
        </pc:sldMkLst>
        <pc:spChg chg="mod">
          <ac:chgData name="Adela Cinkanicova" userId="e2ca8c2bb5bd493a" providerId="LiveId" clId="{7F4542E0-904F-4C81-8693-DA7230A88C22}" dt="2019-02-03T18:23:20.734" v="3721"/>
          <ac:spMkLst>
            <pc:docMk/>
            <pc:sldMk cId="1202037508" sldId="256"/>
            <ac:spMk id="2" creationId="{A99C8420-B0D2-462A-8D83-2AE4DA195AD9}"/>
          </ac:spMkLst>
        </pc:spChg>
        <pc:spChg chg="mod">
          <ac:chgData name="Adela Cinkanicova" userId="e2ca8c2bb5bd493a" providerId="LiveId" clId="{7F4542E0-904F-4C81-8693-DA7230A88C22}" dt="2019-02-03T18:23:26.901" v="3722"/>
          <ac:spMkLst>
            <pc:docMk/>
            <pc:sldMk cId="1202037508" sldId="256"/>
            <ac:spMk id="3" creationId="{A975D64B-082D-46CA-B872-8D967AB916A0}"/>
          </ac:spMkLst>
        </pc:spChg>
        <pc:spChg chg="add del">
          <ac:chgData name="Adela Cinkanicova" userId="e2ca8c2bb5bd493a" providerId="LiveId" clId="{7F4542E0-904F-4C81-8693-DA7230A88C22}" dt="2019-01-31T15:43:05.975" v="12" actId="26606"/>
          <ac:spMkLst>
            <pc:docMk/>
            <pc:sldMk cId="1202037508" sldId="256"/>
            <ac:spMk id="48" creationId="{482BD70C-C4A0-46C4-9518-A731098B419A}"/>
          </ac:spMkLst>
        </pc:spChg>
        <pc:spChg chg="add del">
          <ac:chgData name="Adela Cinkanicova" userId="e2ca8c2bb5bd493a" providerId="LiveId" clId="{7F4542E0-904F-4C81-8693-DA7230A88C22}" dt="2019-01-31T15:43:05.975" v="12" actId="26606"/>
          <ac:spMkLst>
            <pc:docMk/>
            <pc:sldMk cId="1202037508" sldId="256"/>
            <ac:spMk id="49" creationId="{39B74A45-BDDD-4892-B8C0-B290C0944FCB}"/>
          </ac:spMkLst>
        </pc:spChg>
        <pc:spChg chg="add del">
          <ac:chgData name="Adela Cinkanicova" userId="e2ca8c2bb5bd493a" providerId="LiveId" clId="{7F4542E0-904F-4C81-8693-DA7230A88C22}" dt="2019-01-31T15:46:35.204" v="28"/>
          <ac:spMkLst>
            <pc:docMk/>
            <pc:sldMk cId="1202037508" sldId="256"/>
            <ac:spMk id="50" creationId="{482BD70C-C4A0-46C4-9518-A731098B419A}"/>
          </ac:spMkLst>
        </pc:spChg>
        <pc:spChg chg="add del">
          <ac:chgData name="Adela Cinkanicova" userId="e2ca8c2bb5bd493a" providerId="LiveId" clId="{7F4542E0-904F-4C81-8693-DA7230A88C22}" dt="2019-01-31T15:42:48.070" v="8" actId="26606"/>
          <ac:spMkLst>
            <pc:docMk/>
            <pc:sldMk cId="1202037508" sldId="256"/>
            <ac:spMk id="51" creationId="{823AC064-BC96-4F32-8AE1-B2FD38754823}"/>
          </ac:spMkLst>
        </pc:spChg>
        <pc:spChg chg="add del">
          <ac:chgData name="Adela Cinkanicova" userId="e2ca8c2bb5bd493a" providerId="LiveId" clId="{7F4542E0-904F-4C81-8693-DA7230A88C22}" dt="2019-01-31T15:46:35.204" v="28"/>
          <ac:spMkLst>
            <pc:docMk/>
            <pc:sldMk cId="1202037508" sldId="256"/>
            <ac:spMk id="52" creationId="{39B74A45-BDDD-4892-B8C0-B290C0944FCB}"/>
          </ac:spMkLst>
        </pc:spChg>
        <pc:spChg chg="add del">
          <ac:chgData name="Adela Cinkanicova" userId="e2ca8c2bb5bd493a" providerId="LiveId" clId="{7F4542E0-904F-4C81-8693-DA7230A88C22}" dt="2019-01-31T15:46:35.204" v="28"/>
          <ac:spMkLst>
            <pc:docMk/>
            <pc:sldMk cId="1202037508" sldId="256"/>
            <ac:spMk id="54" creationId="{C516C73E-9465-4C9E-9B86-9E58FB326B6B}"/>
          </ac:spMkLst>
        </pc:spChg>
        <pc:spChg chg="add del">
          <ac:chgData name="Adela Cinkanicova" userId="e2ca8c2bb5bd493a" providerId="LiveId" clId="{7F4542E0-904F-4C81-8693-DA7230A88C22}" dt="2019-01-31T15:43:05.975" v="12" actId="26606"/>
          <ac:spMkLst>
            <pc:docMk/>
            <pc:sldMk cId="1202037508" sldId="256"/>
            <ac:spMk id="55" creationId="{C516C73E-9465-4C9E-9B86-9E58FB326B6B}"/>
          </ac:spMkLst>
        </pc:spChg>
        <pc:spChg chg="add del">
          <ac:chgData name="Adela Cinkanicova" userId="e2ca8c2bb5bd493a" providerId="LiveId" clId="{7F4542E0-904F-4C81-8693-DA7230A88C22}" dt="2019-01-31T16:15:20.619" v="476"/>
          <ac:spMkLst>
            <pc:docMk/>
            <pc:sldMk cId="1202037508" sldId="256"/>
            <ac:spMk id="56" creationId="{482BD70C-C4A0-46C4-9518-A731098B419A}"/>
          </ac:spMkLst>
        </pc:spChg>
        <pc:spChg chg="add del">
          <ac:chgData name="Adela Cinkanicova" userId="e2ca8c2bb5bd493a" providerId="LiveId" clId="{7F4542E0-904F-4C81-8693-DA7230A88C22}" dt="2019-01-31T15:43:13.319" v="14" actId="26606"/>
          <ac:spMkLst>
            <pc:docMk/>
            <pc:sldMk cId="1202037508" sldId="256"/>
            <ac:spMk id="57" creationId="{35555856-9970-4BC3-9AA9-6A917F53AFBD}"/>
          </ac:spMkLst>
        </pc:spChg>
        <pc:spChg chg="add del">
          <ac:chgData name="Adela Cinkanicova" userId="e2ca8c2bb5bd493a" providerId="LiveId" clId="{7F4542E0-904F-4C81-8693-DA7230A88C22}" dt="2019-01-31T15:42:27.582" v="7" actId="26606"/>
          <ac:spMkLst>
            <pc:docMk/>
            <pc:sldMk cId="1202037508" sldId="256"/>
            <ac:spMk id="58" creationId="{C0B27210-D0CA-4654-B3E3-9ABB4F178EA1}"/>
          </ac:spMkLst>
        </pc:spChg>
        <pc:spChg chg="add del">
          <ac:chgData name="Adela Cinkanicova" userId="e2ca8c2bb5bd493a" providerId="LiveId" clId="{7F4542E0-904F-4C81-8693-DA7230A88C22}" dt="2019-01-31T15:42:27.582" v="7" actId="26606"/>
          <ac:spMkLst>
            <pc:docMk/>
            <pc:sldMk cId="1202037508" sldId="256"/>
            <ac:spMk id="60" creationId="{1DB7C82F-AB7E-4F0C-B829-FA1B9C415180}"/>
          </ac:spMkLst>
        </pc:spChg>
        <pc:spChg chg="add del">
          <ac:chgData name="Adela Cinkanicova" userId="e2ca8c2bb5bd493a" providerId="LiveId" clId="{7F4542E0-904F-4C81-8693-DA7230A88C22}" dt="2019-01-31T15:43:13.319" v="14" actId="26606"/>
          <ac:spMkLst>
            <pc:docMk/>
            <pc:sldMk cId="1202037508" sldId="256"/>
            <ac:spMk id="61" creationId="{13722DD7-BA73-4776-93A3-94491FEF7260}"/>
          </ac:spMkLst>
        </pc:spChg>
        <pc:spChg chg="add del">
          <ac:chgData name="Adela Cinkanicova" userId="e2ca8c2bb5bd493a" providerId="LiveId" clId="{7F4542E0-904F-4C81-8693-DA7230A88C22}" dt="2019-01-31T15:42:27.582" v="7" actId="26606"/>
          <ac:spMkLst>
            <pc:docMk/>
            <pc:sldMk cId="1202037508" sldId="256"/>
            <ac:spMk id="62" creationId="{70B66945-4967-4040-926D-DCA44313CDAB}"/>
          </ac:spMkLst>
        </pc:spChg>
        <pc:spChg chg="add del">
          <ac:chgData name="Adela Cinkanicova" userId="e2ca8c2bb5bd493a" providerId="LiveId" clId="{7F4542E0-904F-4C81-8693-DA7230A88C22}" dt="2019-01-31T15:44:48.566" v="22"/>
          <ac:spMkLst>
            <pc:docMk/>
            <pc:sldMk cId="1202037508" sldId="256"/>
            <ac:spMk id="63" creationId="{482BD70C-C4A0-46C4-9518-A731098B419A}"/>
          </ac:spMkLst>
        </pc:spChg>
        <pc:spChg chg="add del">
          <ac:chgData name="Adela Cinkanicova" userId="e2ca8c2bb5bd493a" providerId="LiveId" clId="{7F4542E0-904F-4C81-8693-DA7230A88C22}" dt="2019-01-31T15:44:48.566" v="22"/>
          <ac:spMkLst>
            <pc:docMk/>
            <pc:sldMk cId="1202037508" sldId="256"/>
            <ac:spMk id="64" creationId="{39B74A45-BDDD-4892-B8C0-B290C0944FCB}"/>
          </ac:spMkLst>
        </pc:spChg>
        <pc:spChg chg="add del">
          <ac:chgData name="Adela Cinkanicova" userId="e2ca8c2bb5bd493a" providerId="LiveId" clId="{7F4542E0-904F-4C81-8693-DA7230A88C22}" dt="2019-01-31T15:44:48.566" v="22"/>
          <ac:spMkLst>
            <pc:docMk/>
            <pc:sldMk cId="1202037508" sldId="256"/>
            <ac:spMk id="65" creationId="{C516C73E-9465-4C9E-9B86-9E58FB326B6B}"/>
          </ac:spMkLst>
        </pc:spChg>
        <pc:spChg chg="add del">
          <ac:chgData name="Adela Cinkanicova" userId="e2ca8c2bb5bd493a" providerId="LiveId" clId="{7F4542E0-904F-4C81-8693-DA7230A88C22}" dt="2019-01-31T16:15:20.619" v="476"/>
          <ac:spMkLst>
            <pc:docMk/>
            <pc:sldMk cId="1202037508" sldId="256"/>
            <ac:spMk id="66" creationId="{39B74A45-BDDD-4892-B8C0-B290C0944FCB}"/>
          </ac:spMkLst>
        </pc:spChg>
        <pc:spChg chg="add del">
          <ac:chgData name="Adela Cinkanicova" userId="e2ca8c2bb5bd493a" providerId="LiveId" clId="{7F4542E0-904F-4C81-8693-DA7230A88C22}" dt="2019-01-31T16:15:20.619" v="476"/>
          <ac:spMkLst>
            <pc:docMk/>
            <pc:sldMk cId="1202037508" sldId="256"/>
            <ac:spMk id="67" creationId="{C516C73E-9465-4C9E-9B86-9E58FB326B6B}"/>
          </ac:spMkLst>
        </pc:spChg>
        <pc:picChg chg="add del mod">
          <ac:chgData name="Adela Cinkanicova" userId="e2ca8c2bb5bd493a" providerId="LiveId" clId="{7F4542E0-904F-4C81-8693-DA7230A88C22}" dt="2019-01-31T15:43:13.351" v="15" actId="26606"/>
          <ac:picMkLst>
            <pc:docMk/>
            <pc:sldMk cId="1202037508" sldId="256"/>
            <ac:picMk id="46" creationId="{44A3113D-9CBE-49F1-842E-578C4DBC293C}"/>
          </ac:picMkLst>
        </pc:picChg>
        <pc:picChg chg="add del">
          <ac:chgData name="Adela Cinkanicova" userId="e2ca8c2bb5bd493a" providerId="LiveId" clId="{7F4542E0-904F-4C81-8693-DA7230A88C22}" dt="2019-01-31T15:43:13.319" v="14" actId="26606"/>
          <ac:picMkLst>
            <pc:docMk/>
            <pc:sldMk cId="1202037508" sldId="256"/>
            <ac:picMk id="59" creationId="{7F487851-BFAF-46D8-A1ED-50CAD6E46F59}"/>
          </ac:picMkLst>
        </pc:picChg>
        <pc:cxnChg chg="add del">
          <ac:chgData name="Adela Cinkanicova" userId="e2ca8c2bb5bd493a" providerId="LiveId" clId="{7F4542E0-904F-4C81-8693-DA7230A88C22}" dt="2019-01-31T15:42:48.070" v="8" actId="26606"/>
          <ac:cxnSpMkLst>
            <pc:docMk/>
            <pc:sldMk cId="1202037508" sldId="256"/>
            <ac:cxnSpMk id="53" creationId="{7E7C77BC-7138-40B1-A15B-20F57A494629}"/>
          </ac:cxnSpMkLst>
        </pc:cxnChg>
      </pc:sldChg>
      <pc:sldChg chg="addSp delSp modSp add ord">
        <pc:chgData name="Adela Cinkanicova" userId="e2ca8c2bb5bd493a" providerId="LiveId" clId="{7F4542E0-904F-4C81-8693-DA7230A88C22}" dt="2019-02-03T18:17:19.382" v="3683" actId="1076"/>
        <pc:sldMkLst>
          <pc:docMk/>
          <pc:sldMk cId="2617595306" sldId="285"/>
        </pc:sldMkLst>
        <pc:spChg chg="mod">
          <ac:chgData name="Adela Cinkanicova" userId="e2ca8c2bb5bd493a" providerId="LiveId" clId="{7F4542E0-904F-4C81-8693-DA7230A88C22}" dt="2019-02-03T18:16:56.483" v="3677" actId="1076"/>
          <ac:spMkLst>
            <pc:docMk/>
            <pc:sldMk cId="2617595306" sldId="285"/>
            <ac:spMk id="7" creationId="{F952F57F-8CC4-4D48-AC29-308004DDD314}"/>
          </ac:spMkLst>
        </pc:spChg>
        <pc:spChg chg="mod">
          <ac:chgData name="Adela Cinkanicova" userId="e2ca8c2bb5bd493a" providerId="LiveId" clId="{7F4542E0-904F-4C81-8693-DA7230A88C22}" dt="2019-02-02T12:01:21.028" v="2046" actId="6549"/>
          <ac:spMkLst>
            <pc:docMk/>
            <pc:sldMk cId="2617595306" sldId="285"/>
            <ac:spMk id="8" creationId="{2624B09B-E0C8-479D-B3E6-9C03298F269E}"/>
          </ac:spMkLst>
        </pc:spChg>
        <pc:picChg chg="add mod">
          <ac:chgData name="Adela Cinkanicova" userId="e2ca8c2bb5bd493a" providerId="LiveId" clId="{7F4542E0-904F-4C81-8693-DA7230A88C22}" dt="2019-02-03T18:17:19.382" v="3683" actId="1076"/>
          <ac:picMkLst>
            <pc:docMk/>
            <pc:sldMk cId="2617595306" sldId="285"/>
            <ac:picMk id="3" creationId="{27876540-108C-4B04-9BC8-99F1F94761D3}"/>
          </ac:picMkLst>
        </pc:picChg>
        <pc:picChg chg="del">
          <ac:chgData name="Adela Cinkanicova" userId="e2ca8c2bb5bd493a" providerId="LiveId" clId="{7F4542E0-904F-4C81-8693-DA7230A88C22}" dt="2019-02-03T18:06:42.406" v="3114" actId="478"/>
          <ac:picMkLst>
            <pc:docMk/>
            <pc:sldMk cId="2617595306" sldId="285"/>
            <ac:picMk id="10" creationId="{777CFD1A-D347-44E2-921A-A3145B2223A8}"/>
          </ac:picMkLst>
        </pc:picChg>
        <pc:picChg chg="add">
          <ac:chgData name="Adela Cinkanicova" userId="e2ca8c2bb5bd493a" providerId="LiveId" clId="{7F4542E0-904F-4C81-8693-DA7230A88C22}" dt="2019-02-03T18:06:38.913" v="3113"/>
          <ac:picMkLst>
            <pc:docMk/>
            <pc:sldMk cId="2617595306" sldId="285"/>
            <ac:picMk id="11" creationId="{E02CC678-4627-4BB8-971D-3CEE8B056B42}"/>
          </ac:picMkLst>
        </pc:picChg>
      </pc:sldChg>
      <pc:sldChg chg="addSp delSp modSp add">
        <pc:chgData name="Adela Cinkanicova" userId="e2ca8c2bb5bd493a" providerId="LiveId" clId="{7F4542E0-904F-4C81-8693-DA7230A88C22}" dt="2019-02-03T18:13:00.995" v="3455" actId="14100"/>
        <pc:sldMkLst>
          <pc:docMk/>
          <pc:sldMk cId="3790592428" sldId="286"/>
        </pc:sldMkLst>
        <pc:spChg chg="mod">
          <ac:chgData name="Adela Cinkanicova" userId="e2ca8c2bb5bd493a" providerId="LiveId" clId="{7F4542E0-904F-4C81-8693-DA7230A88C22}" dt="2019-02-03T18:11:11.645" v="3216" actId="1076"/>
          <ac:spMkLst>
            <pc:docMk/>
            <pc:sldMk cId="3790592428" sldId="286"/>
            <ac:spMk id="7" creationId="{F952F57F-8CC4-4D48-AC29-308004DDD314}"/>
          </ac:spMkLst>
        </pc:spChg>
        <pc:spChg chg="mod">
          <ac:chgData name="Adela Cinkanicova" userId="e2ca8c2bb5bd493a" providerId="LiveId" clId="{7F4542E0-904F-4C81-8693-DA7230A88C22}" dt="2019-02-01T13:50:44.699" v="1849" actId="20577"/>
          <ac:spMkLst>
            <pc:docMk/>
            <pc:sldMk cId="3790592428" sldId="286"/>
            <ac:spMk id="8" creationId="{2624B09B-E0C8-479D-B3E6-9C03298F269E}"/>
          </ac:spMkLst>
        </pc:spChg>
        <pc:picChg chg="add mod">
          <ac:chgData name="Adela Cinkanicova" userId="e2ca8c2bb5bd493a" providerId="LiveId" clId="{7F4542E0-904F-4C81-8693-DA7230A88C22}" dt="2019-02-03T18:13:00.995" v="3455" actId="14100"/>
          <ac:picMkLst>
            <pc:docMk/>
            <pc:sldMk cId="3790592428" sldId="286"/>
            <ac:picMk id="3" creationId="{2B2FC831-64C6-407F-9699-EA29B6DC9E5A}"/>
          </ac:picMkLst>
        </pc:picChg>
        <pc:picChg chg="del">
          <ac:chgData name="Adela Cinkanicova" userId="e2ca8c2bb5bd493a" providerId="LiveId" clId="{7F4542E0-904F-4C81-8693-DA7230A88C22}" dt="2019-02-03T18:07:16.827" v="3122" actId="478"/>
          <ac:picMkLst>
            <pc:docMk/>
            <pc:sldMk cId="3790592428" sldId="286"/>
            <ac:picMk id="10" creationId="{777CFD1A-D347-44E2-921A-A3145B2223A8}"/>
          </ac:picMkLst>
        </pc:picChg>
        <pc:picChg chg="add">
          <ac:chgData name="Adela Cinkanicova" userId="e2ca8c2bb5bd493a" providerId="LiveId" clId="{7F4542E0-904F-4C81-8693-DA7230A88C22}" dt="2019-02-03T18:06:13.990" v="3104"/>
          <ac:picMkLst>
            <pc:docMk/>
            <pc:sldMk cId="3790592428" sldId="286"/>
            <ac:picMk id="11" creationId="{3D81AB14-D451-43DE-B3E7-42C02196A654}"/>
          </ac:picMkLst>
        </pc:picChg>
      </pc:sldChg>
      <pc:sldChg chg="addSp modSp add">
        <pc:chgData name="Adela Cinkanicova" userId="e2ca8c2bb5bd493a" providerId="LiveId" clId="{7F4542E0-904F-4C81-8693-DA7230A88C22}" dt="2019-02-03T18:10:49.432" v="3192" actId="1076"/>
        <pc:sldMkLst>
          <pc:docMk/>
          <pc:sldMk cId="4235571249" sldId="287"/>
        </pc:sldMkLst>
        <pc:spChg chg="mod">
          <ac:chgData name="Adela Cinkanicova" userId="e2ca8c2bb5bd493a" providerId="LiveId" clId="{7F4542E0-904F-4C81-8693-DA7230A88C22}" dt="2019-02-03T18:03:26.856" v="3080" actId="1076"/>
          <ac:spMkLst>
            <pc:docMk/>
            <pc:sldMk cId="4235571249" sldId="287"/>
            <ac:spMk id="5" creationId="{8D0152D0-1846-4128-AD9A-2EE49387583B}"/>
          </ac:spMkLst>
        </pc:spChg>
        <pc:spChg chg="mod">
          <ac:chgData name="Adela Cinkanicova" userId="e2ca8c2bb5bd493a" providerId="LiveId" clId="{7F4542E0-904F-4C81-8693-DA7230A88C22}" dt="2019-02-03T18:10:49.432" v="3192" actId="1076"/>
          <ac:spMkLst>
            <pc:docMk/>
            <pc:sldMk cId="4235571249" sldId="287"/>
            <ac:spMk id="7" creationId="{F952F57F-8CC4-4D48-AC29-308004DDD314}"/>
          </ac:spMkLst>
        </pc:spChg>
        <pc:spChg chg="mod">
          <ac:chgData name="Adela Cinkanicova" userId="e2ca8c2bb5bd493a" providerId="LiveId" clId="{7F4542E0-904F-4C81-8693-DA7230A88C22}" dt="2019-02-03T17:06:44.158" v="2110" actId="108"/>
          <ac:spMkLst>
            <pc:docMk/>
            <pc:sldMk cId="4235571249" sldId="287"/>
            <ac:spMk id="8" creationId="{2624B09B-E0C8-479D-B3E6-9C03298F269E}"/>
          </ac:spMkLst>
        </pc:spChg>
        <pc:picChg chg="add mod">
          <ac:chgData name="Adela Cinkanicova" userId="e2ca8c2bb5bd493a" providerId="LiveId" clId="{7F4542E0-904F-4C81-8693-DA7230A88C22}" dt="2019-02-03T18:05:08.285" v="3100" actId="1076"/>
          <ac:picMkLst>
            <pc:docMk/>
            <pc:sldMk cId="4235571249" sldId="287"/>
            <ac:picMk id="3" creationId="{28FE7C54-CE47-48E8-9CF2-9CDD754D4196}"/>
          </ac:picMkLst>
        </pc:picChg>
        <pc:picChg chg="mod">
          <ac:chgData name="Adela Cinkanicova" userId="e2ca8c2bb5bd493a" providerId="LiveId" clId="{7F4542E0-904F-4C81-8693-DA7230A88C22}" dt="2019-02-03T18:04:18.257" v="3086" actId="1076"/>
          <ac:picMkLst>
            <pc:docMk/>
            <pc:sldMk cId="4235571249" sldId="287"/>
            <ac:picMk id="10" creationId="{777CFD1A-D347-44E2-921A-A3145B2223A8}"/>
          </ac:picMkLst>
        </pc:picChg>
      </pc:sldChg>
      <pc:sldChg chg="addSp delSp modSp add ord">
        <pc:chgData name="Adela Cinkanicova" userId="e2ca8c2bb5bd493a" providerId="LiveId" clId="{7F4542E0-904F-4C81-8693-DA7230A88C22}" dt="2019-02-03T18:27:16.971" v="3747" actId="1037"/>
        <pc:sldMkLst>
          <pc:docMk/>
          <pc:sldMk cId="2718254328" sldId="288"/>
        </pc:sldMkLst>
        <pc:spChg chg="mod">
          <ac:chgData name="Adela Cinkanicova" userId="e2ca8c2bb5bd493a" providerId="LiveId" clId="{7F4542E0-904F-4C81-8693-DA7230A88C22}" dt="2019-02-03T18:13:28.920" v="3485" actId="1076"/>
          <ac:spMkLst>
            <pc:docMk/>
            <pc:sldMk cId="2718254328" sldId="288"/>
            <ac:spMk id="7" creationId="{F952F57F-8CC4-4D48-AC29-308004DDD314}"/>
          </ac:spMkLst>
        </pc:spChg>
        <pc:spChg chg="mod">
          <ac:chgData name="Adela Cinkanicova" userId="e2ca8c2bb5bd493a" providerId="LiveId" clId="{7F4542E0-904F-4C81-8693-DA7230A88C22}" dt="2019-02-01T13:54:12.564" v="1916" actId="20577"/>
          <ac:spMkLst>
            <pc:docMk/>
            <pc:sldMk cId="2718254328" sldId="288"/>
            <ac:spMk id="8" creationId="{2624B09B-E0C8-479D-B3E6-9C03298F269E}"/>
          </ac:spMkLst>
        </pc:spChg>
        <pc:picChg chg="add mod">
          <ac:chgData name="Adela Cinkanicova" userId="e2ca8c2bb5bd493a" providerId="LiveId" clId="{7F4542E0-904F-4C81-8693-DA7230A88C22}" dt="2019-02-03T18:14:03.078" v="3498" actId="1076"/>
          <ac:picMkLst>
            <pc:docMk/>
            <pc:sldMk cId="2718254328" sldId="288"/>
            <ac:picMk id="3" creationId="{00405DC4-3D5B-46B3-9CAA-C02C71E4CD81}"/>
          </ac:picMkLst>
        </pc:picChg>
        <pc:picChg chg="del">
          <ac:chgData name="Adela Cinkanicova" userId="e2ca8c2bb5bd493a" providerId="LiveId" clId="{7F4542E0-904F-4C81-8693-DA7230A88C22}" dt="2019-02-03T18:07:20.823" v="3123" actId="478"/>
          <ac:picMkLst>
            <pc:docMk/>
            <pc:sldMk cId="2718254328" sldId="288"/>
            <ac:picMk id="10" creationId="{777CFD1A-D347-44E2-921A-A3145B2223A8}"/>
          </ac:picMkLst>
        </pc:picChg>
        <pc:picChg chg="add mod">
          <ac:chgData name="Adela Cinkanicova" userId="e2ca8c2bb5bd493a" providerId="LiveId" clId="{7F4542E0-904F-4C81-8693-DA7230A88C22}" dt="2019-02-03T18:27:16.971" v="3747" actId="1037"/>
          <ac:picMkLst>
            <pc:docMk/>
            <pc:sldMk cId="2718254328" sldId="288"/>
            <ac:picMk id="11" creationId="{DE77783E-C6AE-4E4A-8B42-B19E36757749}"/>
          </ac:picMkLst>
        </pc:picChg>
      </pc:sldChg>
      <pc:sldChg chg="addSp delSp modSp add">
        <pc:chgData name="Adela Cinkanicova" userId="e2ca8c2bb5bd493a" providerId="LiveId" clId="{7F4542E0-904F-4C81-8693-DA7230A88C22}" dt="2019-02-03T18:18:19.333" v="3695" actId="1076"/>
        <pc:sldMkLst>
          <pc:docMk/>
          <pc:sldMk cId="2867548326" sldId="289"/>
        </pc:sldMkLst>
        <pc:spChg chg="mod">
          <ac:chgData name="Adela Cinkanicova" userId="e2ca8c2bb5bd493a" providerId="LiveId" clId="{7F4542E0-904F-4C81-8693-DA7230A88C22}" dt="2019-02-03T18:16:26.533" v="3622" actId="1076"/>
          <ac:spMkLst>
            <pc:docMk/>
            <pc:sldMk cId="2867548326" sldId="289"/>
            <ac:spMk id="7" creationId="{F952F57F-8CC4-4D48-AC29-308004DDD314}"/>
          </ac:spMkLst>
        </pc:spChg>
        <pc:spChg chg="mod">
          <ac:chgData name="Adela Cinkanicova" userId="e2ca8c2bb5bd493a" providerId="LiveId" clId="{7F4542E0-904F-4C81-8693-DA7230A88C22}" dt="2019-02-01T14:31:43.017" v="1938" actId="108"/>
          <ac:spMkLst>
            <pc:docMk/>
            <pc:sldMk cId="2867548326" sldId="289"/>
            <ac:spMk id="8" creationId="{2624B09B-E0C8-479D-B3E6-9C03298F269E}"/>
          </ac:spMkLst>
        </pc:spChg>
        <pc:picChg chg="add mod">
          <ac:chgData name="Adela Cinkanicova" userId="e2ca8c2bb5bd493a" providerId="LiveId" clId="{7F4542E0-904F-4C81-8693-DA7230A88C22}" dt="2019-02-03T18:18:19.333" v="3695" actId="1076"/>
          <ac:picMkLst>
            <pc:docMk/>
            <pc:sldMk cId="2867548326" sldId="289"/>
            <ac:picMk id="3" creationId="{54C6B2F2-9588-451E-9539-D39DFD182672}"/>
          </ac:picMkLst>
        </pc:picChg>
        <pc:picChg chg="del">
          <ac:chgData name="Adela Cinkanicova" userId="e2ca8c2bb5bd493a" providerId="LiveId" clId="{7F4542E0-904F-4C81-8693-DA7230A88C22}" dt="2019-02-03T18:06:50.608" v="3116" actId="478"/>
          <ac:picMkLst>
            <pc:docMk/>
            <pc:sldMk cId="2867548326" sldId="289"/>
            <ac:picMk id="10" creationId="{777CFD1A-D347-44E2-921A-A3145B2223A8}"/>
          </ac:picMkLst>
        </pc:picChg>
        <pc:picChg chg="add">
          <ac:chgData name="Adela Cinkanicova" userId="e2ca8c2bb5bd493a" providerId="LiveId" clId="{7F4542E0-904F-4C81-8693-DA7230A88C22}" dt="2019-02-03T18:06:32.082" v="3111"/>
          <ac:picMkLst>
            <pc:docMk/>
            <pc:sldMk cId="2867548326" sldId="289"/>
            <ac:picMk id="11" creationId="{0FC95B73-17FD-43E2-8271-292AF9902B73}"/>
          </ac:picMkLst>
        </pc:picChg>
      </pc:sldChg>
      <pc:sldChg chg="addSp delSp modSp add ord">
        <pc:chgData name="Adela Cinkanicova" userId="e2ca8c2bb5bd493a" providerId="LiveId" clId="{7F4542E0-904F-4C81-8693-DA7230A88C22}" dt="2019-02-03T18:19:22.578" v="3707" actId="1076"/>
        <pc:sldMkLst>
          <pc:docMk/>
          <pc:sldMk cId="1554027656" sldId="290"/>
        </pc:sldMkLst>
        <pc:spChg chg="mod">
          <ac:chgData name="Adela Cinkanicova" userId="e2ca8c2bb5bd493a" providerId="LiveId" clId="{7F4542E0-904F-4C81-8693-DA7230A88C22}" dt="2019-02-03T18:15:54.630" v="3574" actId="1076"/>
          <ac:spMkLst>
            <pc:docMk/>
            <pc:sldMk cId="1554027656" sldId="290"/>
            <ac:spMk id="7" creationId="{F952F57F-8CC4-4D48-AC29-308004DDD314}"/>
          </ac:spMkLst>
        </pc:spChg>
        <pc:spChg chg="mod">
          <ac:chgData name="Adela Cinkanicova" userId="e2ca8c2bb5bd493a" providerId="LiveId" clId="{7F4542E0-904F-4C81-8693-DA7230A88C22}" dt="2019-01-31T21:38:36.140" v="1818" actId="14100"/>
          <ac:spMkLst>
            <pc:docMk/>
            <pc:sldMk cId="1554027656" sldId="290"/>
            <ac:spMk id="8" creationId="{2624B09B-E0C8-479D-B3E6-9C03298F269E}"/>
          </ac:spMkLst>
        </pc:spChg>
        <pc:picChg chg="add mod">
          <ac:chgData name="Adela Cinkanicova" userId="e2ca8c2bb5bd493a" providerId="LiveId" clId="{7F4542E0-904F-4C81-8693-DA7230A88C22}" dt="2019-02-03T18:19:22.578" v="3707" actId="1076"/>
          <ac:picMkLst>
            <pc:docMk/>
            <pc:sldMk cId="1554027656" sldId="290"/>
            <ac:picMk id="3" creationId="{4143E35E-A266-4847-836C-9F2B277C1942}"/>
          </ac:picMkLst>
        </pc:picChg>
        <pc:picChg chg="del">
          <ac:chgData name="Adela Cinkanicova" userId="e2ca8c2bb5bd493a" providerId="LiveId" clId="{7F4542E0-904F-4C81-8693-DA7230A88C22}" dt="2019-02-03T18:07:00.915" v="3118" actId="478"/>
          <ac:picMkLst>
            <pc:docMk/>
            <pc:sldMk cId="1554027656" sldId="290"/>
            <ac:picMk id="10" creationId="{777CFD1A-D347-44E2-921A-A3145B2223A8}"/>
          </ac:picMkLst>
        </pc:picChg>
        <pc:picChg chg="add">
          <ac:chgData name="Adela Cinkanicova" userId="e2ca8c2bb5bd493a" providerId="LiveId" clId="{7F4542E0-904F-4C81-8693-DA7230A88C22}" dt="2019-02-03T18:06:27.760" v="3109"/>
          <ac:picMkLst>
            <pc:docMk/>
            <pc:sldMk cId="1554027656" sldId="290"/>
            <ac:picMk id="11" creationId="{70DED634-E245-4B03-ACEE-D754B5D1EBF8}"/>
          </ac:picMkLst>
        </pc:picChg>
      </pc:sldChg>
      <pc:sldChg chg="addSp delSp modSp add ord">
        <pc:chgData name="Adela Cinkanicova" userId="e2ca8c2bb5bd493a" providerId="LiveId" clId="{7F4542E0-904F-4C81-8693-DA7230A88C22}" dt="2019-02-03T18:18:48.039" v="3701" actId="1076"/>
        <pc:sldMkLst>
          <pc:docMk/>
          <pc:sldMk cId="1298109370" sldId="291"/>
        </pc:sldMkLst>
        <pc:spChg chg="mod">
          <ac:chgData name="Adela Cinkanicova" userId="e2ca8c2bb5bd493a" providerId="LiveId" clId="{7F4542E0-904F-4C81-8693-DA7230A88C22}" dt="2019-02-03T18:16:10.511" v="3598" actId="1076"/>
          <ac:spMkLst>
            <pc:docMk/>
            <pc:sldMk cId="1298109370" sldId="291"/>
            <ac:spMk id="7" creationId="{F952F57F-8CC4-4D48-AC29-308004DDD314}"/>
          </ac:spMkLst>
        </pc:spChg>
        <pc:spChg chg="mod">
          <ac:chgData name="Adela Cinkanicova" userId="e2ca8c2bb5bd493a" providerId="LiveId" clId="{7F4542E0-904F-4C81-8693-DA7230A88C22}" dt="2019-02-01T13:55:56.655" v="1928" actId="20577"/>
          <ac:spMkLst>
            <pc:docMk/>
            <pc:sldMk cId="1298109370" sldId="291"/>
            <ac:spMk id="8" creationId="{2624B09B-E0C8-479D-B3E6-9C03298F269E}"/>
          </ac:spMkLst>
        </pc:spChg>
        <pc:picChg chg="add mod">
          <ac:chgData name="Adela Cinkanicova" userId="e2ca8c2bb5bd493a" providerId="LiveId" clId="{7F4542E0-904F-4C81-8693-DA7230A88C22}" dt="2019-02-03T18:18:48.039" v="3701" actId="1076"/>
          <ac:picMkLst>
            <pc:docMk/>
            <pc:sldMk cId="1298109370" sldId="291"/>
            <ac:picMk id="3" creationId="{17A005F7-FF9A-47F7-A377-088DF40E5D63}"/>
          </ac:picMkLst>
        </pc:picChg>
        <pc:picChg chg="del">
          <ac:chgData name="Adela Cinkanicova" userId="e2ca8c2bb5bd493a" providerId="LiveId" clId="{7F4542E0-904F-4C81-8693-DA7230A88C22}" dt="2019-02-03T18:06:57.537" v="3117" actId="478"/>
          <ac:picMkLst>
            <pc:docMk/>
            <pc:sldMk cId="1298109370" sldId="291"/>
            <ac:picMk id="10" creationId="{777CFD1A-D347-44E2-921A-A3145B2223A8}"/>
          </ac:picMkLst>
        </pc:picChg>
        <pc:picChg chg="add">
          <ac:chgData name="Adela Cinkanicova" userId="e2ca8c2bb5bd493a" providerId="LiveId" clId="{7F4542E0-904F-4C81-8693-DA7230A88C22}" dt="2019-02-03T18:06:29.888" v="3110"/>
          <ac:picMkLst>
            <pc:docMk/>
            <pc:sldMk cId="1298109370" sldId="291"/>
            <ac:picMk id="11" creationId="{D73D038E-D5CA-43E7-96A1-37E289823967}"/>
          </ac:picMkLst>
        </pc:picChg>
      </pc:sldChg>
      <pc:sldChg chg="addSp delSp modSp add ord">
        <pc:chgData name="Adela Cinkanicova" userId="e2ca8c2bb5bd493a" providerId="LiveId" clId="{7F4542E0-904F-4C81-8693-DA7230A88C22}" dt="2019-02-03T18:19:59.412" v="3713" actId="1076"/>
        <pc:sldMkLst>
          <pc:docMk/>
          <pc:sldMk cId="3730897648" sldId="292"/>
        </pc:sldMkLst>
        <pc:spChg chg="mod">
          <ac:chgData name="Adela Cinkanicova" userId="e2ca8c2bb5bd493a" providerId="LiveId" clId="{7F4542E0-904F-4C81-8693-DA7230A88C22}" dt="2019-02-03T18:15:25.706" v="3550" actId="1076"/>
          <ac:spMkLst>
            <pc:docMk/>
            <pc:sldMk cId="3730897648" sldId="292"/>
            <ac:spMk id="7" creationId="{F952F57F-8CC4-4D48-AC29-308004DDD314}"/>
          </ac:spMkLst>
        </pc:spChg>
        <pc:spChg chg="mod">
          <ac:chgData name="Adela Cinkanicova" userId="e2ca8c2bb5bd493a" providerId="LiveId" clId="{7F4542E0-904F-4C81-8693-DA7230A88C22}" dt="2019-01-31T21:40:44.374" v="1826" actId="14100"/>
          <ac:spMkLst>
            <pc:docMk/>
            <pc:sldMk cId="3730897648" sldId="292"/>
            <ac:spMk id="8" creationId="{2624B09B-E0C8-479D-B3E6-9C03298F269E}"/>
          </ac:spMkLst>
        </pc:spChg>
        <pc:picChg chg="add mod">
          <ac:chgData name="Adela Cinkanicova" userId="e2ca8c2bb5bd493a" providerId="LiveId" clId="{7F4542E0-904F-4C81-8693-DA7230A88C22}" dt="2019-02-03T18:19:59.412" v="3713" actId="1076"/>
          <ac:picMkLst>
            <pc:docMk/>
            <pc:sldMk cId="3730897648" sldId="292"/>
            <ac:picMk id="3" creationId="{C5CB68E6-950D-491A-A7F5-95747EEE5761}"/>
          </ac:picMkLst>
        </pc:picChg>
        <pc:picChg chg="del">
          <ac:chgData name="Adela Cinkanicova" userId="e2ca8c2bb5bd493a" providerId="LiveId" clId="{7F4542E0-904F-4C81-8693-DA7230A88C22}" dt="2019-02-03T18:07:03.870" v="3119" actId="478"/>
          <ac:picMkLst>
            <pc:docMk/>
            <pc:sldMk cId="3730897648" sldId="292"/>
            <ac:picMk id="10" creationId="{777CFD1A-D347-44E2-921A-A3145B2223A8}"/>
          </ac:picMkLst>
        </pc:picChg>
        <pc:picChg chg="add">
          <ac:chgData name="Adela Cinkanicova" userId="e2ca8c2bb5bd493a" providerId="LiveId" clId="{7F4542E0-904F-4C81-8693-DA7230A88C22}" dt="2019-02-03T18:06:25.080" v="3108"/>
          <ac:picMkLst>
            <pc:docMk/>
            <pc:sldMk cId="3730897648" sldId="292"/>
            <ac:picMk id="11" creationId="{3A38E404-EB33-4C0B-AFC2-9392A74454F3}"/>
          </ac:picMkLst>
        </pc:picChg>
      </pc:sldChg>
      <pc:sldChg chg="addSp delSp modSp add ord">
        <pc:chgData name="Adela Cinkanicova" userId="e2ca8c2bb5bd493a" providerId="LiveId" clId="{7F4542E0-904F-4C81-8693-DA7230A88C22}" dt="2019-02-03T18:24:57.832" v="3728" actId="948"/>
        <pc:sldMkLst>
          <pc:docMk/>
          <pc:sldMk cId="2530901480" sldId="293"/>
        </pc:sldMkLst>
        <pc:spChg chg="mod">
          <ac:chgData name="Adela Cinkanicova" userId="e2ca8c2bb5bd493a" providerId="LiveId" clId="{7F4542E0-904F-4C81-8693-DA7230A88C22}" dt="2019-02-01T15:45:55.959" v="1994" actId="20578"/>
          <ac:spMkLst>
            <pc:docMk/>
            <pc:sldMk cId="2530901480" sldId="293"/>
            <ac:spMk id="6" creationId="{79E6C534-4964-455E-AF32-F2D8CC2C4074}"/>
          </ac:spMkLst>
        </pc:spChg>
        <pc:spChg chg="mod">
          <ac:chgData name="Adela Cinkanicova" userId="e2ca8c2bb5bd493a" providerId="LiveId" clId="{7F4542E0-904F-4C81-8693-DA7230A88C22}" dt="2019-02-03T18:10:36.716" v="3189" actId="1076"/>
          <ac:spMkLst>
            <pc:docMk/>
            <pc:sldMk cId="2530901480" sldId="293"/>
            <ac:spMk id="7" creationId="{F952F57F-8CC4-4D48-AC29-308004DDD314}"/>
          </ac:spMkLst>
        </pc:spChg>
        <pc:spChg chg="mod">
          <ac:chgData name="Adela Cinkanicova" userId="e2ca8c2bb5bd493a" providerId="LiveId" clId="{7F4542E0-904F-4C81-8693-DA7230A88C22}" dt="2019-02-03T18:24:57.832" v="3728" actId="948"/>
          <ac:spMkLst>
            <pc:docMk/>
            <pc:sldMk cId="2530901480" sldId="293"/>
            <ac:spMk id="8" creationId="{2624B09B-E0C8-479D-B3E6-9C03298F269E}"/>
          </ac:spMkLst>
        </pc:spChg>
        <pc:picChg chg="add mod">
          <ac:chgData name="Adela Cinkanicova" userId="e2ca8c2bb5bd493a" providerId="LiveId" clId="{7F4542E0-904F-4C81-8693-DA7230A88C22}" dt="2019-02-03T18:09:32.973" v="3175" actId="1076"/>
          <ac:picMkLst>
            <pc:docMk/>
            <pc:sldMk cId="2530901480" sldId="293"/>
            <ac:picMk id="3" creationId="{93A151AD-14FB-4E0D-9523-4646EB7A4E0D}"/>
          </ac:picMkLst>
        </pc:picChg>
        <pc:picChg chg="del">
          <ac:chgData name="Adela Cinkanicova" userId="e2ca8c2bb5bd493a" providerId="LiveId" clId="{7F4542E0-904F-4C81-8693-DA7230A88C22}" dt="2019-02-03T18:07:13.457" v="3121" actId="478"/>
          <ac:picMkLst>
            <pc:docMk/>
            <pc:sldMk cId="2530901480" sldId="293"/>
            <ac:picMk id="10" creationId="{777CFD1A-D347-44E2-921A-A3145B2223A8}"/>
          </ac:picMkLst>
        </pc:picChg>
        <pc:picChg chg="add">
          <ac:chgData name="Adela Cinkanicova" userId="e2ca8c2bb5bd493a" providerId="LiveId" clId="{7F4542E0-904F-4C81-8693-DA7230A88C22}" dt="2019-02-03T18:06:11.717" v="3103"/>
          <ac:picMkLst>
            <pc:docMk/>
            <pc:sldMk cId="2530901480" sldId="293"/>
            <ac:picMk id="11" creationId="{F2552361-CADB-4CB6-BAF4-A15C8AFA3D4D}"/>
          </ac:picMkLst>
        </pc:picChg>
      </pc:sldChg>
      <pc:sldChg chg="addSp delSp modSp add ord">
        <pc:chgData name="Adela Cinkanicova" userId="e2ca8c2bb5bd493a" providerId="LiveId" clId="{7F4542E0-904F-4C81-8693-DA7230A88C22}" dt="2019-02-03T18:21:49.356" v="3719" actId="1076"/>
        <pc:sldMkLst>
          <pc:docMk/>
          <pc:sldMk cId="3789562064" sldId="294"/>
        </pc:sldMkLst>
        <pc:spChg chg="mod">
          <ac:chgData name="Adela Cinkanicova" userId="e2ca8c2bb5bd493a" providerId="LiveId" clId="{7F4542E0-904F-4C81-8693-DA7230A88C22}" dt="2019-02-03T18:14:31.551" v="3526" actId="1076"/>
          <ac:spMkLst>
            <pc:docMk/>
            <pc:sldMk cId="3789562064" sldId="294"/>
            <ac:spMk id="7" creationId="{F952F57F-8CC4-4D48-AC29-308004DDD314}"/>
          </ac:spMkLst>
        </pc:spChg>
        <pc:spChg chg="mod">
          <ac:chgData name="Adela Cinkanicova" userId="e2ca8c2bb5bd493a" providerId="LiveId" clId="{7F4542E0-904F-4C81-8693-DA7230A88C22}" dt="2019-01-31T21:41:13.133" v="1828" actId="14100"/>
          <ac:spMkLst>
            <pc:docMk/>
            <pc:sldMk cId="3789562064" sldId="294"/>
            <ac:spMk id="8" creationId="{2624B09B-E0C8-479D-B3E6-9C03298F269E}"/>
          </ac:spMkLst>
        </pc:spChg>
        <pc:picChg chg="add mod">
          <ac:chgData name="Adela Cinkanicova" userId="e2ca8c2bb5bd493a" providerId="LiveId" clId="{7F4542E0-904F-4C81-8693-DA7230A88C22}" dt="2019-02-03T18:21:49.356" v="3719" actId="1076"/>
          <ac:picMkLst>
            <pc:docMk/>
            <pc:sldMk cId="3789562064" sldId="294"/>
            <ac:picMk id="3" creationId="{5F9DC307-255F-4794-8397-911F0DC686D4}"/>
          </ac:picMkLst>
        </pc:picChg>
        <pc:picChg chg="del">
          <ac:chgData name="Adela Cinkanicova" userId="e2ca8c2bb5bd493a" providerId="LiveId" clId="{7F4542E0-904F-4C81-8693-DA7230A88C22}" dt="2019-02-03T18:07:08.230" v="3120" actId="478"/>
          <ac:picMkLst>
            <pc:docMk/>
            <pc:sldMk cId="3789562064" sldId="294"/>
            <ac:picMk id="10" creationId="{777CFD1A-D347-44E2-921A-A3145B2223A8}"/>
          </ac:picMkLst>
        </pc:picChg>
        <pc:picChg chg="add">
          <ac:chgData name="Adela Cinkanicova" userId="e2ca8c2bb5bd493a" providerId="LiveId" clId="{7F4542E0-904F-4C81-8693-DA7230A88C22}" dt="2019-02-03T18:06:22.939" v="3107"/>
          <ac:picMkLst>
            <pc:docMk/>
            <pc:sldMk cId="3789562064" sldId="294"/>
            <ac:picMk id="11" creationId="{94D46938-1865-495B-A788-93F630397F22}"/>
          </ac:picMkLst>
        </pc:picChg>
      </pc:sldChg>
      <pc:sldChg chg="addSp delSp modSp add">
        <pc:chgData name="Adela Cinkanicova" userId="e2ca8c2bb5bd493a" providerId="LiveId" clId="{7F4542E0-904F-4C81-8693-DA7230A88C22}" dt="2019-02-03T18:17:48.820" v="3689" actId="1076"/>
        <pc:sldMkLst>
          <pc:docMk/>
          <pc:sldMk cId="4260446978" sldId="295"/>
        </pc:sldMkLst>
        <pc:spChg chg="mod">
          <ac:chgData name="Adela Cinkanicova" userId="e2ca8c2bb5bd493a" providerId="LiveId" clId="{7F4542E0-904F-4C81-8693-DA7230A88C22}" dt="2019-02-03T18:16:43.725" v="3653" actId="1076"/>
          <ac:spMkLst>
            <pc:docMk/>
            <pc:sldMk cId="4260446978" sldId="295"/>
            <ac:spMk id="7" creationId="{F952F57F-8CC4-4D48-AC29-308004DDD314}"/>
          </ac:spMkLst>
        </pc:spChg>
        <pc:spChg chg="mod">
          <ac:chgData name="Adela Cinkanicova" userId="e2ca8c2bb5bd493a" providerId="LiveId" clId="{7F4542E0-904F-4C81-8693-DA7230A88C22}" dt="2019-02-01T14:33:28.641" v="1978" actId="20577"/>
          <ac:spMkLst>
            <pc:docMk/>
            <pc:sldMk cId="4260446978" sldId="295"/>
            <ac:spMk id="8" creationId="{2624B09B-E0C8-479D-B3E6-9C03298F269E}"/>
          </ac:spMkLst>
        </pc:spChg>
        <pc:picChg chg="add mod">
          <ac:chgData name="Adela Cinkanicova" userId="e2ca8c2bb5bd493a" providerId="LiveId" clId="{7F4542E0-904F-4C81-8693-DA7230A88C22}" dt="2019-02-03T18:17:48.820" v="3689" actId="1076"/>
          <ac:picMkLst>
            <pc:docMk/>
            <pc:sldMk cId="4260446978" sldId="295"/>
            <ac:picMk id="3" creationId="{C00AAA2E-72BC-4444-8955-85174DCDE38A}"/>
          </ac:picMkLst>
        </pc:picChg>
        <pc:picChg chg="del">
          <ac:chgData name="Adela Cinkanicova" userId="e2ca8c2bb5bd493a" providerId="LiveId" clId="{7F4542E0-904F-4C81-8693-DA7230A88C22}" dt="2019-02-03T18:06:46.948" v="3115" actId="478"/>
          <ac:picMkLst>
            <pc:docMk/>
            <pc:sldMk cId="4260446978" sldId="295"/>
            <ac:picMk id="10" creationId="{777CFD1A-D347-44E2-921A-A3145B2223A8}"/>
          </ac:picMkLst>
        </pc:picChg>
        <pc:picChg chg="add">
          <ac:chgData name="Adela Cinkanicova" userId="e2ca8c2bb5bd493a" providerId="LiveId" clId="{7F4542E0-904F-4C81-8693-DA7230A88C22}" dt="2019-02-03T18:06:36.470" v="3112"/>
          <ac:picMkLst>
            <pc:docMk/>
            <pc:sldMk cId="4260446978" sldId="295"/>
            <ac:picMk id="11" creationId="{24D8D611-FDD8-44F5-AF51-84F0835F9CAB}"/>
          </ac:picMkLst>
        </pc:picChg>
      </pc:sldChg>
      <pc:sldChg chg="modSp">
        <pc:chgData name="Adela Cinkanicova" userId="e2ca8c2bb5bd493a" providerId="LiveId" clId="{7F4542E0-904F-4C81-8693-DA7230A88C22}" dt="2019-02-03T18:23:01.752" v="3720"/>
        <pc:sldMkLst>
          <pc:docMk/>
          <pc:sldMk cId="1105145358" sldId="296"/>
        </pc:sldMkLst>
        <pc:spChg chg="mod">
          <ac:chgData name="Adela Cinkanicova" userId="e2ca8c2bb5bd493a" providerId="LiveId" clId="{7F4542E0-904F-4C81-8693-DA7230A88C22}" dt="2019-02-03T18:23:01.752" v="3720"/>
          <ac:spMkLst>
            <pc:docMk/>
            <pc:sldMk cId="1105145358" sldId="296"/>
            <ac:spMk id="2" creationId="{A99C8420-B0D2-462A-8D83-2AE4DA195AD9}"/>
          </ac:spMkLst>
        </pc:spChg>
      </pc:sldChg>
      <pc:sldChg chg="modSp add del">
        <pc:chgData name="Adela Cinkanicova" userId="e2ca8c2bb5bd493a" providerId="LiveId" clId="{7F4542E0-904F-4C81-8693-DA7230A88C22}" dt="2019-02-03T17:05:35.419" v="2109" actId="2696"/>
        <pc:sldMkLst>
          <pc:docMk/>
          <pc:sldMk cId="2795522106" sldId="297"/>
        </pc:sldMkLst>
        <pc:spChg chg="mod">
          <ac:chgData name="Adela Cinkanicova" userId="e2ca8c2bb5bd493a" providerId="LiveId" clId="{7F4542E0-904F-4C81-8693-DA7230A88C22}" dt="2019-02-02T13:24:08.241" v="2107" actId="20577"/>
          <ac:spMkLst>
            <pc:docMk/>
            <pc:sldMk cId="2795522106" sldId="297"/>
            <ac:spMk id="6" creationId="{79E6C534-4964-455E-AF32-F2D8CC2C4074}"/>
          </ac:spMkLst>
        </pc:spChg>
        <pc:spChg chg="mod">
          <ac:chgData name="Adela Cinkanicova" userId="e2ca8c2bb5bd493a" providerId="LiveId" clId="{7F4542E0-904F-4C81-8693-DA7230A88C22}" dt="2019-02-02T13:23:40.496" v="2063" actId="6549"/>
          <ac:spMkLst>
            <pc:docMk/>
            <pc:sldMk cId="2795522106" sldId="297"/>
            <ac:spMk id="7" creationId="{F952F57F-8CC4-4D48-AC29-308004DDD314}"/>
          </ac:spMkLst>
        </pc:spChg>
        <pc:spChg chg="mod">
          <ac:chgData name="Adela Cinkanicova" userId="e2ca8c2bb5bd493a" providerId="LiveId" clId="{7F4542E0-904F-4C81-8693-DA7230A88C22}" dt="2019-02-02T13:23:45.592" v="2064" actId="20577"/>
          <ac:spMkLst>
            <pc:docMk/>
            <pc:sldMk cId="2795522106" sldId="297"/>
            <ac:spMk id="8" creationId="{2624B09B-E0C8-479D-B3E6-9C03298F269E}"/>
          </ac:spMkLst>
        </pc:spChg>
      </pc:sldChg>
      <pc:sldChg chg="addSp modSp add del ord modTransition">
        <pc:chgData name="Adela Cinkanicova" userId="e2ca8c2bb5bd493a" providerId="LiveId" clId="{7F4542E0-904F-4C81-8693-DA7230A88C22}" dt="2019-02-03T18:02:34.720" v="3076" actId="2696"/>
        <pc:sldMkLst>
          <pc:docMk/>
          <pc:sldMk cId="613498083" sldId="298"/>
        </pc:sldMkLst>
        <pc:spChg chg="add">
          <ac:chgData name="Adela Cinkanicova" userId="e2ca8c2bb5bd493a" providerId="LiveId" clId="{7F4542E0-904F-4C81-8693-DA7230A88C22}" dt="2019-02-03T17:36:35.209" v="2429"/>
          <ac:spMkLst>
            <pc:docMk/>
            <pc:sldMk cId="613498083" sldId="298"/>
            <ac:spMk id="13" creationId="{ED762F8B-3DF4-49E1-A093-EC3EB799155D}"/>
          </ac:spMkLst>
        </pc:spChg>
        <pc:spChg chg="add">
          <ac:chgData name="Adela Cinkanicova" userId="e2ca8c2bb5bd493a" providerId="LiveId" clId="{7F4542E0-904F-4C81-8693-DA7230A88C22}" dt="2019-02-03T17:36:35.209" v="2429"/>
          <ac:spMkLst>
            <pc:docMk/>
            <pc:sldMk cId="613498083" sldId="298"/>
            <ac:spMk id="14" creationId="{F7101289-6691-4DEA-BD63-8F04FB1A19BF}"/>
          </ac:spMkLst>
        </pc:spChg>
        <pc:grpChg chg="add mod">
          <ac:chgData name="Adela Cinkanicova" userId="e2ca8c2bb5bd493a" providerId="LiveId" clId="{7F4542E0-904F-4C81-8693-DA7230A88C22}" dt="2019-02-03T17:36:45.665" v="2431" actId="1076"/>
          <ac:grpSpMkLst>
            <pc:docMk/>
            <pc:sldMk cId="613498083" sldId="298"/>
            <ac:grpSpMk id="12" creationId="{FB0F4C2D-4FD1-4434-9DF1-00BBE7AB6DCE}"/>
          </ac:grpSpMkLst>
        </pc:grpChg>
        <pc:graphicFrameChg chg="mod">
          <ac:chgData name="Adela Cinkanicova" userId="e2ca8c2bb5bd493a" providerId="LiveId" clId="{7F4542E0-904F-4C81-8693-DA7230A88C22}" dt="2019-02-03T17:50:27.078" v="2764"/>
          <ac:graphicFrameMkLst>
            <pc:docMk/>
            <pc:sldMk cId="613498083" sldId="298"/>
            <ac:graphicFrameMk id="3" creationId="{00000000-0000-0000-0000-000000000000}"/>
          </ac:graphicFrameMkLst>
        </pc:graphicFrameChg>
        <pc:picChg chg="mod">
          <ac:chgData name="Adela Cinkanicova" userId="e2ca8c2bb5bd493a" providerId="LiveId" clId="{7F4542E0-904F-4C81-8693-DA7230A88C22}" dt="2019-02-03T17:10:48.269" v="2160" actId="29295"/>
          <ac:picMkLst>
            <pc:docMk/>
            <pc:sldMk cId="613498083" sldId="298"/>
            <ac:picMk id="10" creationId="{777CFD1A-D347-44E2-921A-A3145B2223A8}"/>
          </ac:picMkLst>
        </pc:picChg>
      </pc:sldChg>
      <pc:sldChg chg="addSp delSp modSp add">
        <pc:chgData name="Adela Cinkanicova" userId="e2ca8c2bb5bd493a" providerId="LiveId" clId="{7F4542E0-904F-4C81-8693-DA7230A88C22}" dt="2019-02-03T18:26:29.641" v="3731" actId="29295"/>
        <pc:sldMkLst>
          <pc:docMk/>
          <pc:sldMk cId="2787467464" sldId="299"/>
        </pc:sldMkLst>
        <pc:spChg chg="add del mod">
          <ac:chgData name="Adela Cinkanicova" userId="e2ca8c2bb5bd493a" providerId="LiveId" clId="{7F4542E0-904F-4C81-8693-DA7230A88C22}" dt="2019-02-03T17:54:45.114" v="2880" actId="478"/>
          <ac:spMkLst>
            <pc:docMk/>
            <pc:sldMk cId="2787467464" sldId="299"/>
            <ac:spMk id="5" creationId="{8D0152D0-1846-4128-AD9A-2EE49387583B}"/>
          </ac:spMkLst>
        </pc:spChg>
        <pc:spChg chg="mod">
          <ac:chgData name="Adela Cinkanicova" userId="e2ca8c2bb5bd493a" providerId="LiveId" clId="{7F4542E0-904F-4C81-8693-DA7230A88C22}" dt="2019-02-03T18:00:26.590" v="3071" actId="1076"/>
          <ac:spMkLst>
            <pc:docMk/>
            <pc:sldMk cId="2787467464" sldId="299"/>
            <ac:spMk id="7" creationId="{F952F57F-8CC4-4D48-AC29-308004DDD314}"/>
          </ac:spMkLst>
        </pc:spChg>
        <pc:spChg chg="mod">
          <ac:chgData name="Adela Cinkanicova" userId="e2ca8c2bb5bd493a" providerId="LiveId" clId="{7F4542E0-904F-4C81-8693-DA7230A88C22}" dt="2019-02-03T18:00:26.590" v="3071" actId="1076"/>
          <ac:spMkLst>
            <pc:docMk/>
            <pc:sldMk cId="2787467464" sldId="299"/>
            <ac:spMk id="8" creationId="{2624B09B-E0C8-479D-B3E6-9C03298F269E}"/>
          </ac:spMkLst>
        </pc:spChg>
        <pc:spChg chg="mod">
          <ac:chgData name="Adela Cinkanicova" userId="e2ca8c2bb5bd493a" providerId="LiveId" clId="{7F4542E0-904F-4C81-8693-DA7230A88C22}" dt="2019-02-03T17:54:20.387" v="2855" actId="1076"/>
          <ac:spMkLst>
            <pc:docMk/>
            <pc:sldMk cId="2787467464" sldId="299"/>
            <ac:spMk id="9" creationId="{37347A00-F214-4320-BC71-F9F8315FB98E}"/>
          </ac:spMkLst>
        </pc:spChg>
        <pc:spChg chg="del mod">
          <ac:chgData name="Adela Cinkanicova" userId="e2ca8c2bb5bd493a" providerId="LiveId" clId="{7F4542E0-904F-4C81-8693-DA7230A88C22}" dt="2019-02-03T17:11:37.865" v="2165" actId="478"/>
          <ac:spMkLst>
            <pc:docMk/>
            <pc:sldMk cId="2787467464" sldId="299"/>
            <ac:spMk id="11" creationId="{F952F57F-8CC4-4D48-AC29-308004DDD314}"/>
          </ac:spMkLst>
        </pc:spChg>
        <pc:spChg chg="add del mod">
          <ac:chgData name="Adela Cinkanicova" userId="e2ca8c2bb5bd493a" providerId="LiveId" clId="{7F4542E0-904F-4C81-8693-DA7230A88C22}" dt="2019-02-03T17:40:17.951" v="2509" actId="478"/>
          <ac:spMkLst>
            <pc:docMk/>
            <pc:sldMk cId="2787467464" sldId="299"/>
            <ac:spMk id="12" creationId="{164198BC-0E9D-440A-A778-491891C270A1}"/>
          </ac:spMkLst>
        </pc:spChg>
        <pc:spChg chg="mod">
          <ac:chgData name="Adela Cinkanicova" userId="e2ca8c2bb5bd493a" providerId="LiveId" clId="{7F4542E0-904F-4C81-8693-DA7230A88C22}" dt="2019-02-03T17:37:16.245" v="2436" actId="207"/>
          <ac:spMkLst>
            <pc:docMk/>
            <pc:sldMk cId="2787467464" sldId="299"/>
            <ac:spMk id="20" creationId="{51EF765E-BC85-459B-A350-CDF0505E465A}"/>
          </ac:spMkLst>
        </pc:spChg>
        <pc:spChg chg="mod">
          <ac:chgData name="Adela Cinkanicova" userId="e2ca8c2bb5bd493a" providerId="LiveId" clId="{7F4542E0-904F-4C81-8693-DA7230A88C22}" dt="2019-02-03T17:38:07.332" v="2471" actId="14100"/>
          <ac:spMkLst>
            <pc:docMk/>
            <pc:sldMk cId="2787467464" sldId="299"/>
            <ac:spMk id="24" creationId="{D3E785C7-489C-406C-B803-C5BCB0F323F6}"/>
          </ac:spMkLst>
        </pc:spChg>
        <pc:spChg chg="add mod">
          <ac:chgData name="Adela Cinkanicova" userId="e2ca8c2bb5bd493a" providerId="LiveId" clId="{7F4542E0-904F-4C81-8693-DA7230A88C22}" dt="2019-02-03T18:00:26.590" v="3071" actId="1076"/>
          <ac:spMkLst>
            <pc:docMk/>
            <pc:sldMk cId="2787467464" sldId="299"/>
            <ac:spMk id="25" creationId="{294418B2-2F82-4312-816F-B8025DE04D0E}"/>
          </ac:spMkLst>
        </pc:spChg>
        <pc:spChg chg="add mod">
          <ac:chgData name="Adela Cinkanicova" userId="e2ca8c2bb5bd493a" providerId="LiveId" clId="{7F4542E0-904F-4C81-8693-DA7230A88C22}" dt="2019-02-03T17:58:32.887" v="3026" actId="207"/>
          <ac:spMkLst>
            <pc:docMk/>
            <pc:sldMk cId="2787467464" sldId="299"/>
            <ac:spMk id="28" creationId="{43835936-C036-4B7C-A917-8B5378170388}"/>
          </ac:spMkLst>
        </pc:spChg>
        <pc:spChg chg="add mod">
          <ac:chgData name="Adela Cinkanicova" userId="e2ca8c2bb5bd493a" providerId="LiveId" clId="{7F4542E0-904F-4C81-8693-DA7230A88C22}" dt="2019-02-03T17:45:04.531" v="2593" actId="404"/>
          <ac:spMkLst>
            <pc:docMk/>
            <pc:sldMk cId="2787467464" sldId="299"/>
            <ac:spMk id="29" creationId="{DFE17310-B17D-44BA-9393-46FD7D72C552}"/>
          </ac:spMkLst>
        </pc:spChg>
        <pc:spChg chg="mod">
          <ac:chgData name="Adela Cinkanicova" userId="e2ca8c2bb5bd493a" providerId="LiveId" clId="{7F4542E0-904F-4C81-8693-DA7230A88C22}" dt="2019-02-03T17:59:06.657" v="3031" actId="207"/>
          <ac:spMkLst>
            <pc:docMk/>
            <pc:sldMk cId="2787467464" sldId="299"/>
            <ac:spMk id="31" creationId="{5E8107A6-9077-4825-8D87-CAC58F341C73}"/>
          </ac:spMkLst>
        </pc:spChg>
        <pc:spChg chg="mod">
          <ac:chgData name="Adela Cinkanicova" userId="e2ca8c2bb5bd493a" providerId="LiveId" clId="{7F4542E0-904F-4C81-8693-DA7230A88C22}" dt="2019-02-03T17:47:23.903" v="2671" actId="255"/>
          <ac:spMkLst>
            <pc:docMk/>
            <pc:sldMk cId="2787467464" sldId="299"/>
            <ac:spMk id="32" creationId="{38B49827-3538-4B0D-99EF-415425C6E239}"/>
          </ac:spMkLst>
        </pc:spChg>
        <pc:spChg chg="mod">
          <ac:chgData name="Adela Cinkanicova" userId="e2ca8c2bb5bd493a" providerId="LiveId" clId="{7F4542E0-904F-4C81-8693-DA7230A88C22}" dt="2019-02-03T17:59:23.032" v="3033" actId="207"/>
          <ac:spMkLst>
            <pc:docMk/>
            <pc:sldMk cId="2787467464" sldId="299"/>
            <ac:spMk id="34" creationId="{B7B8FF73-48CD-45E5-8306-9032E8BFF869}"/>
          </ac:spMkLst>
        </pc:spChg>
        <pc:spChg chg="mod">
          <ac:chgData name="Adela Cinkanicova" userId="e2ca8c2bb5bd493a" providerId="LiveId" clId="{7F4542E0-904F-4C81-8693-DA7230A88C22}" dt="2019-02-03T17:52:10.715" v="2813" actId="404"/>
          <ac:spMkLst>
            <pc:docMk/>
            <pc:sldMk cId="2787467464" sldId="299"/>
            <ac:spMk id="35" creationId="{747E5B75-67BE-4E99-B97A-96E4E7C3AA79}"/>
          </ac:spMkLst>
        </pc:spChg>
        <pc:spChg chg="add mod">
          <ac:chgData name="Adela Cinkanicova" userId="e2ca8c2bb5bd493a" providerId="LiveId" clId="{7F4542E0-904F-4C81-8693-DA7230A88C22}" dt="2019-02-03T18:00:55.461" v="3072" actId="1076"/>
          <ac:spMkLst>
            <pc:docMk/>
            <pc:sldMk cId="2787467464" sldId="299"/>
            <ac:spMk id="36" creationId="{DD2BB714-5F39-452A-B0C1-218ED230E3C2}"/>
          </ac:spMkLst>
        </pc:spChg>
        <pc:spChg chg="add mod">
          <ac:chgData name="Adela Cinkanicova" userId="e2ca8c2bb5bd493a" providerId="LiveId" clId="{7F4542E0-904F-4C81-8693-DA7230A88C22}" dt="2019-02-03T18:01:24.995" v="3074" actId="1076"/>
          <ac:spMkLst>
            <pc:docMk/>
            <pc:sldMk cId="2787467464" sldId="299"/>
            <ac:spMk id="37" creationId="{340566C6-DCC0-4C95-88C6-23A59A280091}"/>
          </ac:spMkLst>
        </pc:spChg>
        <pc:spChg chg="add mod">
          <ac:chgData name="Adela Cinkanicova" userId="e2ca8c2bb5bd493a" providerId="LiveId" clId="{7F4542E0-904F-4C81-8693-DA7230A88C22}" dt="2019-02-03T18:00:26.590" v="3071" actId="1076"/>
          <ac:spMkLst>
            <pc:docMk/>
            <pc:sldMk cId="2787467464" sldId="299"/>
            <ac:spMk id="38" creationId="{ECC040F2-F1AA-4D64-B009-85E4A951B7F3}"/>
          </ac:spMkLst>
        </pc:spChg>
        <pc:spChg chg="add del">
          <ac:chgData name="Adela Cinkanicova" userId="e2ca8c2bb5bd493a" providerId="LiveId" clId="{7F4542E0-904F-4C81-8693-DA7230A88C22}" dt="2019-02-03T17:52:20.519" v="2815" actId="478"/>
          <ac:spMkLst>
            <pc:docMk/>
            <pc:sldMk cId="2787467464" sldId="299"/>
            <ac:spMk id="39" creationId="{428224B2-7032-4C44-B866-9F21483B30BB}"/>
          </ac:spMkLst>
        </pc:spChg>
        <pc:spChg chg="mod">
          <ac:chgData name="Adela Cinkanicova" userId="e2ca8c2bb5bd493a" providerId="LiveId" clId="{7F4542E0-904F-4C81-8693-DA7230A88C22}" dt="2019-02-03T17:59:54.158" v="3035" actId="207"/>
          <ac:spMkLst>
            <pc:docMk/>
            <pc:sldMk cId="2787467464" sldId="299"/>
            <ac:spMk id="41" creationId="{8460664A-8D37-4C54-8380-EF4BE3EA10EB}"/>
          </ac:spMkLst>
        </pc:spChg>
        <pc:spChg chg="mod">
          <ac:chgData name="Adela Cinkanicova" userId="e2ca8c2bb5bd493a" providerId="LiveId" clId="{7F4542E0-904F-4C81-8693-DA7230A88C22}" dt="2019-02-03T18:01:15.856" v="3073" actId="1076"/>
          <ac:spMkLst>
            <pc:docMk/>
            <pc:sldMk cId="2787467464" sldId="299"/>
            <ac:spMk id="42" creationId="{E7E76172-83C2-4459-AAC1-B07DA3CACB58}"/>
          </ac:spMkLst>
        </pc:spChg>
        <pc:spChg chg="add mod">
          <ac:chgData name="Adela Cinkanicova" userId="e2ca8c2bb5bd493a" providerId="LiveId" clId="{7F4542E0-904F-4C81-8693-DA7230A88C22}" dt="2019-02-03T17:54:54.837" v="2882" actId="571"/>
          <ac:spMkLst>
            <pc:docMk/>
            <pc:sldMk cId="2787467464" sldId="299"/>
            <ac:spMk id="43" creationId="{3969B523-5D1D-4552-A7F2-5E4D860988EB}"/>
          </ac:spMkLst>
        </pc:spChg>
        <pc:spChg chg="add mod">
          <ac:chgData name="Adela Cinkanicova" userId="e2ca8c2bb5bd493a" providerId="LiveId" clId="{7F4542E0-904F-4C81-8693-DA7230A88C22}" dt="2019-02-03T17:54:54.837" v="2882" actId="571"/>
          <ac:spMkLst>
            <pc:docMk/>
            <pc:sldMk cId="2787467464" sldId="299"/>
            <ac:spMk id="44" creationId="{A68D4BAA-2922-4F5E-A4D1-BB028A32BB8D}"/>
          </ac:spMkLst>
        </pc:spChg>
        <pc:spChg chg="add mod">
          <ac:chgData name="Adela Cinkanicova" userId="e2ca8c2bb5bd493a" providerId="LiveId" clId="{7F4542E0-904F-4C81-8693-DA7230A88C22}" dt="2019-02-03T17:54:54.837" v="2882" actId="571"/>
          <ac:spMkLst>
            <pc:docMk/>
            <pc:sldMk cId="2787467464" sldId="299"/>
            <ac:spMk id="45" creationId="{AB5B64EB-F0F6-4115-A254-19F4B1CEB0C2}"/>
          </ac:spMkLst>
        </pc:spChg>
        <pc:spChg chg="add mod">
          <ac:chgData name="Adela Cinkanicova" userId="e2ca8c2bb5bd493a" providerId="LiveId" clId="{7F4542E0-904F-4C81-8693-DA7230A88C22}" dt="2019-02-03T17:54:54.837" v="2882" actId="571"/>
          <ac:spMkLst>
            <pc:docMk/>
            <pc:sldMk cId="2787467464" sldId="299"/>
            <ac:spMk id="46" creationId="{A8B68EDC-0CE8-4868-96EC-99A058194B06}"/>
          </ac:spMkLst>
        </pc:spChg>
        <pc:spChg chg="add mod">
          <ac:chgData name="Adela Cinkanicova" userId="e2ca8c2bb5bd493a" providerId="LiveId" clId="{7F4542E0-904F-4C81-8693-DA7230A88C22}" dt="2019-02-03T17:54:54.837" v="2882" actId="571"/>
          <ac:spMkLst>
            <pc:docMk/>
            <pc:sldMk cId="2787467464" sldId="299"/>
            <ac:spMk id="57" creationId="{37A283A3-2DE7-4279-82A6-BE07F0703CC1}"/>
          </ac:spMkLst>
        </pc:spChg>
        <pc:spChg chg="add mod">
          <ac:chgData name="Adela Cinkanicova" userId="e2ca8c2bb5bd493a" providerId="LiveId" clId="{7F4542E0-904F-4C81-8693-DA7230A88C22}" dt="2019-02-03T17:54:54.837" v="2882" actId="571"/>
          <ac:spMkLst>
            <pc:docMk/>
            <pc:sldMk cId="2787467464" sldId="299"/>
            <ac:spMk id="58" creationId="{3ED679B6-2169-4F2C-924A-AB3CF1890D72}"/>
          </ac:spMkLst>
        </pc:spChg>
        <pc:spChg chg="add mod">
          <ac:chgData name="Adela Cinkanicova" userId="e2ca8c2bb5bd493a" providerId="LiveId" clId="{7F4542E0-904F-4C81-8693-DA7230A88C22}" dt="2019-02-03T17:54:54.837" v="2882" actId="571"/>
          <ac:spMkLst>
            <pc:docMk/>
            <pc:sldMk cId="2787467464" sldId="299"/>
            <ac:spMk id="59" creationId="{645D3D15-1B8B-455B-8612-70C0A3526E4F}"/>
          </ac:spMkLst>
        </pc:spChg>
        <pc:spChg chg="add mod">
          <ac:chgData name="Adela Cinkanicova" userId="e2ca8c2bb5bd493a" providerId="LiveId" clId="{7F4542E0-904F-4C81-8693-DA7230A88C22}" dt="2019-02-03T17:56:29.604" v="2984" actId="122"/>
          <ac:spMkLst>
            <pc:docMk/>
            <pc:sldMk cId="2787467464" sldId="299"/>
            <ac:spMk id="63" creationId="{6749CEEA-799A-475A-B89E-F51DD883FAF3}"/>
          </ac:spMkLst>
        </pc:spChg>
        <pc:grpChg chg="add del mod">
          <ac:chgData name="Adela Cinkanicova" userId="e2ca8c2bb5bd493a" providerId="LiveId" clId="{7F4542E0-904F-4C81-8693-DA7230A88C22}" dt="2019-02-03T17:40:28.662" v="2511" actId="478"/>
          <ac:grpSpMkLst>
            <pc:docMk/>
            <pc:sldMk cId="2787467464" sldId="299"/>
            <ac:grpSpMk id="19" creationId="{054D5ECD-8663-4214-BB9A-DE202A8E1F3C}"/>
          </ac:grpSpMkLst>
        </pc:grpChg>
        <pc:grpChg chg="add del mod">
          <ac:chgData name="Adela Cinkanicova" userId="e2ca8c2bb5bd493a" providerId="LiveId" clId="{7F4542E0-904F-4C81-8693-DA7230A88C22}" dt="2019-02-03T17:40:28.662" v="2511" actId="478"/>
          <ac:grpSpMkLst>
            <pc:docMk/>
            <pc:sldMk cId="2787467464" sldId="299"/>
            <ac:grpSpMk id="22" creationId="{2520CED5-8AC6-471C-9610-D74BAC0B4AE4}"/>
          </ac:grpSpMkLst>
        </pc:grpChg>
        <pc:grpChg chg="add mod">
          <ac:chgData name="Adela Cinkanicova" userId="e2ca8c2bb5bd493a" providerId="LiveId" clId="{7F4542E0-904F-4C81-8693-DA7230A88C22}" dt="2019-02-03T18:00:26.590" v="3071" actId="1076"/>
          <ac:grpSpMkLst>
            <pc:docMk/>
            <pc:sldMk cId="2787467464" sldId="299"/>
            <ac:grpSpMk id="27" creationId="{AF6A1883-A1E7-4981-A4E1-715A8B02B46C}"/>
          </ac:grpSpMkLst>
        </pc:grpChg>
        <pc:grpChg chg="add mod">
          <ac:chgData name="Adela Cinkanicova" userId="e2ca8c2bb5bd493a" providerId="LiveId" clId="{7F4542E0-904F-4C81-8693-DA7230A88C22}" dt="2019-02-03T18:00:26.590" v="3071" actId="1076"/>
          <ac:grpSpMkLst>
            <pc:docMk/>
            <pc:sldMk cId="2787467464" sldId="299"/>
            <ac:grpSpMk id="30" creationId="{6A593B91-C866-4AFF-822F-BC7FC25DAE8C}"/>
          </ac:grpSpMkLst>
        </pc:grpChg>
        <pc:grpChg chg="add mod">
          <ac:chgData name="Adela Cinkanicova" userId="e2ca8c2bb5bd493a" providerId="LiveId" clId="{7F4542E0-904F-4C81-8693-DA7230A88C22}" dt="2019-02-03T18:00:26.590" v="3071" actId="1076"/>
          <ac:grpSpMkLst>
            <pc:docMk/>
            <pc:sldMk cId="2787467464" sldId="299"/>
            <ac:grpSpMk id="33" creationId="{20C0C33F-A971-40C8-853F-86F384789E24}"/>
          </ac:grpSpMkLst>
        </pc:grpChg>
        <pc:grpChg chg="add mod">
          <ac:chgData name="Adela Cinkanicova" userId="e2ca8c2bb5bd493a" providerId="LiveId" clId="{7F4542E0-904F-4C81-8693-DA7230A88C22}" dt="2019-02-03T18:00:26.590" v="3071" actId="1076"/>
          <ac:grpSpMkLst>
            <pc:docMk/>
            <pc:sldMk cId="2787467464" sldId="299"/>
            <ac:grpSpMk id="40" creationId="{C0B135A3-714A-407E-9215-E869011BAD2A}"/>
          </ac:grpSpMkLst>
        </pc:grpChg>
        <pc:grpChg chg="add mod">
          <ac:chgData name="Adela Cinkanicova" userId="e2ca8c2bb5bd493a" providerId="LiveId" clId="{7F4542E0-904F-4C81-8693-DA7230A88C22}" dt="2019-02-03T17:54:54.837" v="2882" actId="571"/>
          <ac:grpSpMkLst>
            <pc:docMk/>
            <pc:sldMk cId="2787467464" sldId="299"/>
            <ac:grpSpMk id="48" creationId="{AE9B4A03-FB52-4BAC-A160-D0011ACD73D0}"/>
          </ac:grpSpMkLst>
        </pc:grpChg>
        <pc:grpChg chg="add mod">
          <ac:chgData name="Adela Cinkanicova" userId="e2ca8c2bb5bd493a" providerId="LiveId" clId="{7F4542E0-904F-4C81-8693-DA7230A88C22}" dt="2019-02-03T17:54:54.837" v="2882" actId="571"/>
          <ac:grpSpMkLst>
            <pc:docMk/>
            <pc:sldMk cId="2787467464" sldId="299"/>
            <ac:grpSpMk id="51" creationId="{65D03847-85D2-4513-B617-76C908661B50}"/>
          </ac:grpSpMkLst>
        </pc:grpChg>
        <pc:grpChg chg="add mod">
          <ac:chgData name="Adela Cinkanicova" userId="e2ca8c2bb5bd493a" providerId="LiveId" clId="{7F4542E0-904F-4C81-8693-DA7230A88C22}" dt="2019-02-03T17:54:54.837" v="2882" actId="571"/>
          <ac:grpSpMkLst>
            <pc:docMk/>
            <pc:sldMk cId="2787467464" sldId="299"/>
            <ac:grpSpMk id="54" creationId="{8DF57218-D5C1-44B7-82CF-713C5D4E05B8}"/>
          </ac:grpSpMkLst>
        </pc:grpChg>
        <pc:grpChg chg="add mod">
          <ac:chgData name="Adela Cinkanicova" userId="e2ca8c2bb5bd493a" providerId="LiveId" clId="{7F4542E0-904F-4C81-8693-DA7230A88C22}" dt="2019-02-03T17:54:54.837" v="2882" actId="571"/>
          <ac:grpSpMkLst>
            <pc:docMk/>
            <pc:sldMk cId="2787467464" sldId="299"/>
            <ac:grpSpMk id="60" creationId="{8548C0CE-020C-4F01-8FC4-EFBA733ED8FF}"/>
          </ac:grpSpMkLst>
        </pc:grpChg>
        <pc:graphicFrameChg chg="add del mod">
          <ac:chgData name="Adela Cinkanicova" userId="e2ca8c2bb5bd493a" providerId="LiveId" clId="{7F4542E0-904F-4C81-8693-DA7230A88C22}" dt="2019-02-03T17:13:33.524" v="2199" actId="478"/>
          <ac:graphicFrameMkLst>
            <pc:docMk/>
            <pc:sldMk cId="2787467464" sldId="299"/>
            <ac:graphicFrameMk id="2" creationId="{3F2E63BA-3688-4A7B-A86B-7494631D39B5}"/>
          </ac:graphicFrameMkLst>
        </pc:graphicFrameChg>
        <pc:graphicFrameChg chg="del">
          <ac:chgData name="Adela Cinkanicova" userId="e2ca8c2bb5bd493a" providerId="LiveId" clId="{7F4542E0-904F-4C81-8693-DA7230A88C22}" dt="2019-02-03T17:11:11.600" v="2162" actId="478"/>
          <ac:graphicFrameMkLst>
            <pc:docMk/>
            <pc:sldMk cId="2787467464" sldId="299"/>
            <ac:graphicFrameMk id="3" creationId="{00000000-0000-0000-0000-000000000000}"/>
          </ac:graphicFrameMkLst>
        </pc:graphicFrameChg>
        <pc:graphicFrameChg chg="add del mod">
          <ac:chgData name="Adela Cinkanicova" userId="e2ca8c2bb5bd493a" providerId="LiveId" clId="{7F4542E0-904F-4C81-8693-DA7230A88C22}" dt="2019-02-03T17:14:13.874" v="2201" actId="478"/>
          <ac:graphicFrameMkLst>
            <pc:docMk/>
            <pc:sldMk cId="2787467464" sldId="299"/>
            <ac:graphicFrameMk id="4" creationId="{CA632C08-5B30-41FE-97C1-D390A1F64566}"/>
          </ac:graphicFrameMkLst>
        </pc:graphicFrameChg>
        <pc:graphicFrameChg chg="add del mod">
          <ac:chgData name="Adela Cinkanicova" userId="e2ca8c2bb5bd493a" providerId="LiveId" clId="{7F4542E0-904F-4C81-8693-DA7230A88C22}" dt="2019-02-03T17:15:40.016" v="2207" actId="478"/>
          <ac:graphicFrameMkLst>
            <pc:docMk/>
            <pc:sldMk cId="2787467464" sldId="299"/>
            <ac:graphicFrameMk id="6" creationId="{5C171BCF-EA8B-4637-9DB7-2F40AA83197E}"/>
          </ac:graphicFrameMkLst>
        </pc:graphicFrameChg>
        <pc:graphicFrameChg chg="add del mod">
          <ac:chgData name="Adela Cinkanicova" userId="e2ca8c2bb5bd493a" providerId="LiveId" clId="{7F4542E0-904F-4C81-8693-DA7230A88C22}" dt="2019-02-03T17:16:19.180" v="2215" actId="478"/>
          <ac:graphicFrameMkLst>
            <pc:docMk/>
            <pc:sldMk cId="2787467464" sldId="299"/>
            <ac:graphicFrameMk id="13" creationId="{40F0FA48-5ACB-4BE5-94C0-30F1EB426D18}"/>
          </ac:graphicFrameMkLst>
        </pc:graphicFrameChg>
        <pc:graphicFrameChg chg="add del mod">
          <ac:chgData name="Adela Cinkanicova" userId="e2ca8c2bb5bd493a" providerId="LiveId" clId="{7F4542E0-904F-4C81-8693-DA7230A88C22}" dt="2019-02-03T17:18:49.324" v="2230" actId="478"/>
          <ac:graphicFrameMkLst>
            <pc:docMk/>
            <pc:sldMk cId="2787467464" sldId="299"/>
            <ac:graphicFrameMk id="14" creationId="{E90DCCDC-CD64-4B4D-932C-2C542E8B7386}"/>
          </ac:graphicFrameMkLst>
        </pc:graphicFrameChg>
        <pc:graphicFrameChg chg="add del mod">
          <ac:chgData name="Adela Cinkanicova" userId="e2ca8c2bb5bd493a" providerId="LiveId" clId="{7F4542E0-904F-4C81-8693-DA7230A88C22}" dt="2019-02-03T17:21:39.120" v="2247" actId="478"/>
          <ac:graphicFrameMkLst>
            <pc:docMk/>
            <pc:sldMk cId="2787467464" sldId="299"/>
            <ac:graphicFrameMk id="15" creationId="{F2DD0ED3-F2B9-4143-AA18-28AD3E2B61D6}"/>
          </ac:graphicFrameMkLst>
        </pc:graphicFrameChg>
        <pc:graphicFrameChg chg="add del mod">
          <ac:chgData name="Adela Cinkanicova" userId="e2ca8c2bb5bd493a" providerId="LiveId" clId="{7F4542E0-904F-4C81-8693-DA7230A88C22}" dt="2019-02-03T17:22:27.453" v="2258" actId="478"/>
          <ac:graphicFrameMkLst>
            <pc:docMk/>
            <pc:sldMk cId="2787467464" sldId="299"/>
            <ac:graphicFrameMk id="16" creationId="{F0C86749-F87E-46B0-B375-6D2D1DBD64F6}"/>
          </ac:graphicFrameMkLst>
        </pc:graphicFrameChg>
        <pc:graphicFrameChg chg="add del mod">
          <ac:chgData name="Adela Cinkanicova" userId="e2ca8c2bb5bd493a" providerId="LiveId" clId="{7F4542E0-904F-4C81-8693-DA7230A88C22}" dt="2019-02-03T17:25:30.515" v="2273" actId="478"/>
          <ac:graphicFrameMkLst>
            <pc:docMk/>
            <pc:sldMk cId="2787467464" sldId="299"/>
            <ac:graphicFrameMk id="17" creationId="{A654AF53-92C4-43EA-9FDD-93F1E4E48BF2}"/>
          </ac:graphicFrameMkLst>
        </pc:graphicFrameChg>
        <pc:graphicFrameChg chg="add del mod">
          <ac:chgData name="Adela Cinkanicova" userId="e2ca8c2bb5bd493a" providerId="LiveId" clId="{7F4542E0-904F-4C81-8693-DA7230A88C22}" dt="2019-02-03T17:40:24.389" v="2510" actId="478"/>
          <ac:graphicFrameMkLst>
            <pc:docMk/>
            <pc:sldMk cId="2787467464" sldId="299"/>
            <ac:graphicFrameMk id="18" creationId="{D4CD6F00-0898-4D57-8A69-F70EBBC4C642}"/>
          </ac:graphicFrameMkLst>
        </pc:graphicFrameChg>
        <pc:graphicFrameChg chg="add mod">
          <ac:chgData name="Adela Cinkanicova" userId="e2ca8c2bb5bd493a" providerId="LiveId" clId="{7F4542E0-904F-4C81-8693-DA7230A88C22}" dt="2019-02-03T18:26:07.663" v="3730"/>
          <ac:graphicFrameMkLst>
            <pc:docMk/>
            <pc:sldMk cId="2787467464" sldId="299"/>
            <ac:graphicFrameMk id="26" creationId="{0A1F86A9-0B09-4DE1-AFD3-8DEC207C3730}"/>
          </ac:graphicFrameMkLst>
        </pc:graphicFrameChg>
        <pc:graphicFrameChg chg="add mod">
          <ac:chgData name="Adela Cinkanicova" userId="e2ca8c2bb5bd493a" providerId="LiveId" clId="{7F4542E0-904F-4C81-8693-DA7230A88C22}" dt="2019-02-03T17:54:54.837" v="2882" actId="571"/>
          <ac:graphicFrameMkLst>
            <pc:docMk/>
            <pc:sldMk cId="2787467464" sldId="299"/>
            <ac:graphicFrameMk id="47" creationId="{38CBF215-7367-436B-B320-2EE2C9340FCA}"/>
          </ac:graphicFrameMkLst>
        </pc:graphicFrameChg>
        <pc:picChg chg="del">
          <ac:chgData name="Adela Cinkanicova" userId="e2ca8c2bb5bd493a" providerId="LiveId" clId="{7F4542E0-904F-4C81-8693-DA7230A88C22}" dt="2019-02-03T18:07:24.833" v="3124" actId="478"/>
          <ac:picMkLst>
            <pc:docMk/>
            <pc:sldMk cId="2787467464" sldId="299"/>
            <ac:picMk id="10" creationId="{777CFD1A-D347-44E2-921A-A3145B2223A8}"/>
          </ac:picMkLst>
        </pc:picChg>
        <pc:picChg chg="add mod">
          <ac:chgData name="Adela Cinkanicova" userId="e2ca8c2bb5bd493a" providerId="LiveId" clId="{7F4542E0-904F-4C81-8693-DA7230A88C22}" dt="2019-02-03T18:26:29.641" v="3731" actId="29295"/>
          <ac:picMkLst>
            <pc:docMk/>
            <pc:sldMk cId="2787467464" sldId="299"/>
            <ac:picMk id="64" creationId="{D0F8C0C8-D9AD-4DED-BF00-33E541ADCDB6}"/>
          </ac:picMkLst>
        </pc:picChg>
      </pc:sldChg>
    </pc:docChg>
  </pc:docChgLst>
  <pc:docChgLst>
    <pc:chgData name="Adela Cinkanicova" userId="e2ca8c2bb5bd493a" providerId="LiveId" clId="{97BA9CC8-DDB6-4139-BE79-9FCBB4458284}"/>
    <pc:docChg chg="undo custSel addSld delSld modSld sldOrd">
      <pc:chgData name="Adela Cinkanicova" userId="e2ca8c2bb5bd493a" providerId="LiveId" clId="{97BA9CC8-DDB6-4139-BE79-9FCBB4458284}" dt="2019-02-04T08:37:54.736" v="395" actId="108"/>
      <pc:docMkLst>
        <pc:docMk/>
      </pc:docMkLst>
      <pc:sldChg chg="modSp">
        <pc:chgData name="Adela Cinkanicova" userId="e2ca8c2bb5bd493a" providerId="LiveId" clId="{97BA9CC8-DDB6-4139-BE79-9FCBB4458284}" dt="2019-02-03T18:54:02.366" v="11" actId="108"/>
        <pc:sldMkLst>
          <pc:docMk/>
          <pc:sldMk cId="3790592428" sldId="286"/>
        </pc:sldMkLst>
        <pc:spChg chg="mod">
          <ac:chgData name="Adela Cinkanicova" userId="e2ca8c2bb5bd493a" providerId="LiveId" clId="{97BA9CC8-DDB6-4139-BE79-9FCBB4458284}" dt="2019-02-03T18:54:02.366" v="11" actId="108"/>
          <ac:spMkLst>
            <pc:docMk/>
            <pc:sldMk cId="3790592428" sldId="286"/>
            <ac:spMk id="8" creationId="{2624B09B-E0C8-479D-B3E6-9C03298F269E}"/>
          </ac:spMkLst>
        </pc:spChg>
      </pc:sldChg>
      <pc:sldChg chg="modSp">
        <pc:chgData name="Adela Cinkanicova" userId="e2ca8c2bb5bd493a" providerId="LiveId" clId="{97BA9CC8-DDB6-4139-BE79-9FCBB4458284}" dt="2019-02-04T07:54:41.362" v="325" actId="20577"/>
        <pc:sldMkLst>
          <pc:docMk/>
          <pc:sldMk cId="2718254328" sldId="288"/>
        </pc:sldMkLst>
        <pc:spChg chg="mod">
          <ac:chgData name="Adela Cinkanicova" userId="e2ca8c2bb5bd493a" providerId="LiveId" clId="{97BA9CC8-DDB6-4139-BE79-9FCBB4458284}" dt="2019-02-04T07:54:41.362" v="325" actId="20577"/>
          <ac:spMkLst>
            <pc:docMk/>
            <pc:sldMk cId="2718254328" sldId="288"/>
            <ac:spMk id="8" creationId="{2624B09B-E0C8-479D-B3E6-9C03298F269E}"/>
          </ac:spMkLst>
        </pc:spChg>
      </pc:sldChg>
      <pc:sldChg chg="modSp">
        <pc:chgData name="Adela Cinkanicova" userId="e2ca8c2bb5bd493a" providerId="LiveId" clId="{97BA9CC8-DDB6-4139-BE79-9FCBB4458284}" dt="2019-02-04T08:37:54.736" v="395" actId="108"/>
        <pc:sldMkLst>
          <pc:docMk/>
          <pc:sldMk cId="1554027656" sldId="290"/>
        </pc:sldMkLst>
        <pc:spChg chg="mod">
          <ac:chgData name="Adela Cinkanicova" userId="e2ca8c2bb5bd493a" providerId="LiveId" clId="{97BA9CC8-DDB6-4139-BE79-9FCBB4458284}" dt="2019-02-04T08:37:54.736" v="395" actId="108"/>
          <ac:spMkLst>
            <pc:docMk/>
            <pc:sldMk cId="1554027656" sldId="290"/>
            <ac:spMk id="8" creationId="{2624B09B-E0C8-479D-B3E6-9C03298F269E}"/>
          </ac:spMkLst>
        </pc:spChg>
      </pc:sldChg>
      <pc:sldChg chg="modSp">
        <pc:chgData name="Adela Cinkanicova" userId="e2ca8c2bb5bd493a" providerId="LiveId" clId="{97BA9CC8-DDB6-4139-BE79-9FCBB4458284}" dt="2019-02-03T21:08:42.078" v="14" actId="20577"/>
        <pc:sldMkLst>
          <pc:docMk/>
          <pc:sldMk cId="1298109370" sldId="291"/>
        </pc:sldMkLst>
        <pc:spChg chg="mod">
          <ac:chgData name="Adela Cinkanicova" userId="e2ca8c2bb5bd493a" providerId="LiveId" clId="{97BA9CC8-DDB6-4139-BE79-9FCBB4458284}" dt="2019-02-03T21:08:42.078" v="14" actId="20577"/>
          <ac:spMkLst>
            <pc:docMk/>
            <pc:sldMk cId="1298109370" sldId="291"/>
            <ac:spMk id="8" creationId="{2624B09B-E0C8-479D-B3E6-9C03298F269E}"/>
          </ac:spMkLst>
        </pc:spChg>
      </pc:sldChg>
      <pc:sldChg chg="modSp">
        <pc:chgData name="Adela Cinkanicova" userId="e2ca8c2bb5bd493a" providerId="LiveId" clId="{97BA9CC8-DDB6-4139-BE79-9FCBB4458284}" dt="2019-02-04T08:23:04.858" v="378" actId="20577"/>
        <pc:sldMkLst>
          <pc:docMk/>
          <pc:sldMk cId="2530901480" sldId="293"/>
        </pc:sldMkLst>
        <pc:spChg chg="mod">
          <ac:chgData name="Adela Cinkanicova" userId="e2ca8c2bb5bd493a" providerId="LiveId" clId="{97BA9CC8-DDB6-4139-BE79-9FCBB4458284}" dt="2019-02-04T08:23:04.858" v="378" actId="20577"/>
          <ac:spMkLst>
            <pc:docMk/>
            <pc:sldMk cId="2530901480" sldId="293"/>
            <ac:spMk id="8" creationId="{2624B09B-E0C8-479D-B3E6-9C03298F269E}"/>
          </ac:spMkLst>
        </pc:spChg>
      </pc:sldChg>
      <pc:sldChg chg="ord">
        <pc:chgData name="Adela Cinkanicova" userId="e2ca8c2bb5bd493a" providerId="LiveId" clId="{97BA9CC8-DDB6-4139-BE79-9FCBB4458284}" dt="2019-02-04T08:13:34.645" v="326"/>
        <pc:sldMkLst>
          <pc:docMk/>
          <pc:sldMk cId="3789562064" sldId="294"/>
        </pc:sldMkLst>
      </pc:sldChg>
      <pc:sldChg chg="modSp add del">
        <pc:chgData name="Adela Cinkanicova" userId="e2ca8c2bb5bd493a" providerId="LiveId" clId="{97BA9CC8-DDB6-4139-BE79-9FCBB4458284}" dt="2019-02-03T21:21:20.645" v="263" actId="2696"/>
        <pc:sldMkLst>
          <pc:docMk/>
          <pc:sldMk cId="262353091" sldId="300"/>
        </pc:sldMkLst>
        <pc:spChg chg="mod">
          <ac:chgData name="Adela Cinkanicova" userId="e2ca8c2bb5bd493a" providerId="LiveId" clId="{97BA9CC8-DDB6-4139-BE79-9FCBB4458284}" dt="2019-02-03T21:12:54.432" v="88" actId="20577"/>
          <ac:spMkLst>
            <pc:docMk/>
            <pc:sldMk cId="262353091" sldId="300"/>
            <ac:spMk id="8" creationId="{2624B09B-E0C8-479D-B3E6-9C03298F269E}"/>
          </ac:spMkLst>
        </pc:spChg>
      </pc:sldChg>
      <pc:sldChg chg="addSp delSp modSp add">
        <pc:chgData name="Adela Cinkanicova" userId="e2ca8c2bb5bd493a" providerId="LiveId" clId="{97BA9CC8-DDB6-4139-BE79-9FCBB4458284}" dt="2019-02-03T21:22:03.536" v="298" actId="20577"/>
        <pc:sldMkLst>
          <pc:docMk/>
          <pc:sldMk cId="2077733343" sldId="301"/>
        </pc:sldMkLst>
        <pc:spChg chg="mod">
          <ac:chgData name="Adela Cinkanicova" userId="e2ca8c2bb5bd493a" providerId="LiveId" clId="{97BA9CC8-DDB6-4139-BE79-9FCBB4458284}" dt="2019-02-03T21:20:12.304" v="179" actId="207"/>
          <ac:spMkLst>
            <pc:docMk/>
            <pc:sldMk cId="2077733343" sldId="301"/>
            <ac:spMk id="43" creationId="{38E764F7-24D7-41D8-A0EF-104CE034611E}"/>
          </ac:spMkLst>
        </pc:spChg>
        <pc:spChg chg="mod">
          <ac:chgData name="Adela Cinkanicova" userId="e2ca8c2bb5bd493a" providerId="LiveId" clId="{97BA9CC8-DDB6-4139-BE79-9FCBB4458284}" dt="2019-02-03T21:21:52.449" v="291" actId="404"/>
          <ac:spMkLst>
            <pc:docMk/>
            <pc:sldMk cId="2077733343" sldId="301"/>
            <ac:spMk id="44" creationId="{49EA9F4C-54F1-4239-94D3-FD15743DC0C8}"/>
          </ac:spMkLst>
        </pc:spChg>
        <pc:spChg chg="mod">
          <ac:chgData name="Adela Cinkanicova" userId="e2ca8c2bb5bd493a" providerId="LiveId" clId="{97BA9CC8-DDB6-4139-BE79-9FCBB4458284}" dt="2019-02-03T21:20:25.695" v="181" actId="207"/>
          <ac:spMkLst>
            <pc:docMk/>
            <pc:sldMk cId="2077733343" sldId="301"/>
            <ac:spMk id="46" creationId="{9A9659A8-87A7-41C1-BBA6-36168FF30B93}"/>
          </ac:spMkLst>
        </pc:spChg>
        <pc:spChg chg="mod">
          <ac:chgData name="Adela Cinkanicova" userId="e2ca8c2bb5bd493a" providerId="LiveId" clId="{97BA9CC8-DDB6-4139-BE79-9FCBB4458284}" dt="2019-02-03T21:22:03.536" v="298" actId="20577"/>
          <ac:spMkLst>
            <pc:docMk/>
            <pc:sldMk cId="2077733343" sldId="301"/>
            <ac:spMk id="47" creationId="{297075DF-CBD3-4304-A19C-38DD3C6B32C0}"/>
          </ac:spMkLst>
        </pc:spChg>
        <pc:spChg chg="mod">
          <ac:chgData name="Adela Cinkanicova" userId="e2ca8c2bb5bd493a" providerId="LiveId" clId="{97BA9CC8-DDB6-4139-BE79-9FCBB4458284}" dt="2019-02-03T21:21:44.153" v="285" actId="403"/>
          <ac:spMkLst>
            <pc:docMk/>
            <pc:sldMk cId="2077733343" sldId="301"/>
            <ac:spMk id="50" creationId="{632137F8-D7C6-45A7-9F70-B97267CA9DBA}"/>
          </ac:spMkLst>
        </pc:spChg>
        <pc:grpChg chg="del">
          <ac:chgData name="Adela Cinkanicova" userId="e2ca8c2bb5bd493a" providerId="LiveId" clId="{97BA9CC8-DDB6-4139-BE79-9FCBB4458284}" dt="2019-02-03T21:17:03.737" v="97" actId="478"/>
          <ac:grpSpMkLst>
            <pc:docMk/>
            <pc:sldMk cId="2077733343" sldId="301"/>
            <ac:grpSpMk id="27" creationId="{AF6A1883-A1E7-4981-A4E1-715A8B02B46C}"/>
          </ac:grpSpMkLst>
        </pc:grpChg>
        <pc:grpChg chg="del">
          <ac:chgData name="Adela Cinkanicova" userId="e2ca8c2bb5bd493a" providerId="LiveId" clId="{97BA9CC8-DDB6-4139-BE79-9FCBB4458284}" dt="2019-02-03T21:17:03.737" v="97" actId="478"/>
          <ac:grpSpMkLst>
            <pc:docMk/>
            <pc:sldMk cId="2077733343" sldId="301"/>
            <ac:grpSpMk id="30" creationId="{6A593B91-C866-4AFF-822F-BC7FC25DAE8C}"/>
          </ac:grpSpMkLst>
        </pc:grpChg>
        <pc:grpChg chg="del">
          <ac:chgData name="Adela Cinkanicova" userId="e2ca8c2bb5bd493a" providerId="LiveId" clId="{97BA9CC8-DDB6-4139-BE79-9FCBB4458284}" dt="2019-02-03T21:17:03.737" v="97" actId="478"/>
          <ac:grpSpMkLst>
            <pc:docMk/>
            <pc:sldMk cId="2077733343" sldId="301"/>
            <ac:grpSpMk id="33" creationId="{20C0C33F-A971-40C8-853F-86F384789E24}"/>
          </ac:grpSpMkLst>
        </pc:grpChg>
        <pc:grpChg chg="add del mod">
          <ac:chgData name="Adela Cinkanicova" userId="e2ca8c2bb5bd493a" providerId="LiveId" clId="{97BA9CC8-DDB6-4139-BE79-9FCBB4458284}" dt="2019-02-03T21:20:01.557" v="178" actId="207"/>
          <ac:grpSpMkLst>
            <pc:docMk/>
            <pc:sldMk cId="2077733343" sldId="301"/>
            <ac:grpSpMk id="39" creationId="{A626AF82-3522-4FAC-90D7-DC8EFF288503}"/>
          </ac:grpSpMkLst>
        </pc:grpChg>
        <pc:grpChg chg="del">
          <ac:chgData name="Adela Cinkanicova" userId="e2ca8c2bb5bd493a" providerId="LiveId" clId="{97BA9CC8-DDB6-4139-BE79-9FCBB4458284}" dt="2019-02-03T21:17:03.737" v="97" actId="478"/>
          <ac:grpSpMkLst>
            <pc:docMk/>
            <pc:sldMk cId="2077733343" sldId="301"/>
            <ac:grpSpMk id="40" creationId="{C0B135A3-714A-407E-9215-E869011BAD2A}"/>
          </ac:grpSpMkLst>
        </pc:grpChg>
        <pc:grpChg chg="add mod">
          <ac:chgData name="Adela Cinkanicova" userId="e2ca8c2bb5bd493a" providerId="LiveId" clId="{97BA9CC8-DDB6-4139-BE79-9FCBB4458284}" dt="2019-02-03T21:20:19.042" v="180" actId="207"/>
          <ac:grpSpMkLst>
            <pc:docMk/>
            <pc:sldMk cId="2077733343" sldId="301"/>
            <ac:grpSpMk id="45" creationId="{EC58B81E-DD65-4EC5-B687-6CAA193E68F2}"/>
          </ac:grpSpMkLst>
        </pc:grpChg>
        <pc:grpChg chg="add mod">
          <ac:chgData name="Adela Cinkanicova" userId="e2ca8c2bb5bd493a" providerId="LiveId" clId="{97BA9CC8-DDB6-4139-BE79-9FCBB4458284}" dt="2019-02-03T21:19:49.507" v="176" actId="1035"/>
          <ac:grpSpMkLst>
            <pc:docMk/>
            <pc:sldMk cId="2077733343" sldId="301"/>
            <ac:grpSpMk id="48" creationId="{3062E9D9-67A0-400B-BDD5-F2319FF93279}"/>
          </ac:grpSpMkLst>
        </pc:grpChg>
        <pc:graphicFrameChg chg="add del mod">
          <ac:chgData name="Adela Cinkanicova" userId="e2ca8c2bb5bd493a" providerId="LiveId" clId="{97BA9CC8-DDB6-4139-BE79-9FCBB4458284}" dt="2019-02-03T21:16:37.512" v="95" actId="478"/>
          <ac:graphicFrameMkLst>
            <pc:docMk/>
            <pc:sldMk cId="2077733343" sldId="301"/>
            <ac:graphicFrameMk id="2" creationId="{4FDF64F6-0C84-44DE-A587-1E4ADE2284DB}"/>
          </ac:graphicFrameMkLst>
        </pc:graphicFrameChg>
        <pc:graphicFrameChg chg="add del mod">
          <ac:chgData name="Adela Cinkanicova" userId="e2ca8c2bb5bd493a" providerId="LiveId" clId="{97BA9CC8-DDB6-4139-BE79-9FCBB4458284}" dt="2019-02-03T21:19:24.912" v="137" actId="478"/>
          <ac:graphicFrameMkLst>
            <pc:docMk/>
            <pc:sldMk cId="2077733343" sldId="301"/>
            <ac:graphicFrameMk id="3" creationId="{FE2FE3EB-A242-464E-8D9E-EAC2FB2D2D38}"/>
          </ac:graphicFrameMkLst>
        </pc:graphicFrameChg>
        <pc:graphicFrameChg chg="del">
          <ac:chgData name="Adela Cinkanicova" userId="e2ca8c2bb5bd493a" providerId="LiveId" clId="{97BA9CC8-DDB6-4139-BE79-9FCBB4458284}" dt="2019-02-03T21:16:55.390" v="96" actId="478"/>
          <ac:graphicFrameMkLst>
            <pc:docMk/>
            <pc:sldMk cId="2077733343" sldId="301"/>
            <ac:graphicFrameMk id="26" creationId="{0A1F86A9-0B09-4DE1-AFD3-8DEC207C3730}"/>
          </ac:graphicFrameMkLst>
        </pc:graphicFrameChg>
      </pc:sldChg>
      <pc:sldChg chg="modSp add">
        <pc:chgData name="Adela Cinkanicova" userId="e2ca8c2bb5bd493a" providerId="LiveId" clId="{97BA9CC8-DDB6-4139-BE79-9FCBB4458284}" dt="2019-02-03T21:22:45.873" v="304" actId="1076"/>
        <pc:sldMkLst>
          <pc:docMk/>
          <pc:sldMk cId="1759700426" sldId="302"/>
        </pc:sldMkLst>
        <pc:grpChg chg="mod">
          <ac:chgData name="Adela Cinkanicova" userId="e2ca8c2bb5bd493a" providerId="LiveId" clId="{97BA9CC8-DDB6-4139-BE79-9FCBB4458284}" dt="2019-02-03T21:22:45.873" v="304" actId="1076"/>
          <ac:grpSpMkLst>
            <pc:docMk/>
            <pc:sldMk cId="1759700426" sldId="302"/>
            <ac:grpSpMk id="39" creationId="{A626AF82-3522-4FAC-90D7-DC8EFF288503}"/>
          </ac:grpSpMkLst>
        </pc:grpChg>
        <pc:grpChg chg="mod">
          <ac:chgData name="Adela Cinkanicova" userId="e2ca8c2bb5bd493a" providerId="LiveId" clId="{97BA9CC8-DDB6-4139-BE79-9FCBB4458284}" dt="2019-02-03T21:22:37.165" v="303" actId="1076"/>
          <ac:grpSpMkLst>
            <pc:docMk/>
            <pc:sldMk cId="1759700426" sldId="302"/>
            <ac:grpSpMk id="45" creationId="{EC58B81E-DD65-4EC5-B687-6CAA193E68F2}"/>
          </ac:grpSpMkLst>
        </pc:grpChg>
        <pc:grpChg chg="mod">
          <ac:chgData name="Adela Cinkanicova" userId="e2ca8c2bb5bd493a" providerId="LiveId" clId="{97BA9CC8-DDB6-4139-BE79-9FCBB4458284}" dt="2019-02-03T21:22:31.113" v="302" actId="1076"/>
          <ac:grpSpMkLst>
            <pc:docMk/>
            <pc:sldMk cId="1759700426" sldId="302"/>
            <ac:grpSpMk id="48" creationId="{3062E9D9-67A0-400B-BDD5-F2319FF93279}"/>
          </ac:grpSpMkLst>
        </pc:grpChg>
      </pc:sldChg>
    </pc:docChg>
  </pc:docChgLst>
  <pc:docChgLst>
    <pc:chgData name="Petr Hasek" userId="e15df34121e95337" providerId="LiveId" clId="{5D9CF5D0-C2CD-BE41-9B6E-35EC3C0E8286}"/>
    <pc:docChg chg="undo custSel addSld delSld modSld sldOrd">
      <pc:chgData name="Petr Hasek" userId="e15df34121e95337" providerId="LiveId" clId="{5D9CF5D0-C2CD-BE41-9B6E-35EC3C0E8286}" dt="2019-01-31T21:55:10.524" v="73" actId="1076"/>
      <pc:docMkLst>
        <pc:docMk/>
      </pc:docMkLst>
      <pc:sldChg chg="modSp">
        <pc:chgData name="Petr Hasek" userId="e15df34121e95337" providerId="LiveId" clId="{5D9CF5D0-C2CD-BE41-9B6E-35EC3C0E8286}" dt="2019-01-31T21:52:57.643" v="5" actId="14100"/>
        <pc:sldMkLst>
          <pc:docMk/>
          <pc:sldMk cId="2617595306" sldId="285"/>
        </pc:sldMkLst>
        <pc:spChg chg="mod">
          <ac:chgData name="Petr Hasek" userId="e15df34121e95337" providerId="LiveId" clId="{5D9CF5D0-C2CD-BE41-9B6E-35EC3C0E8286}" dt="2019-01-31T21:52:57.643" v="5" actId="14100"/>
          <ac:spMkLst>
            <pc:docMk/>
            <pc:sldMk cId="2617595306" sldId="285"/>
            <ac:spMk id="5" creationId="{8D0152D0-1846-4128-AD9A-2EE49387583B}"/>
          </ac:spMkLst>
        </pc:spChg>
        <pc:spChg chg="mod">
          <ac:chgData name="Petr Hasek" userId="e15df34121e95337" providerId="LiveId" clId="{5D9CF5D0-C2CD-BE41-9B6E-35EC3C0E8286}" dt="2019-01-31T21:52:28.641" v="3" actId="14100"/>
          <ac:spMkLst>
            <pc:docMk/>
            <pc:sldMk cId="2617595306" sldId="285"/>
            <ac:spMk id="6" creationId="{79E6C534-4964-455E-AF32-F2D8CC2C4074}"/>
          </ac:spMkLst>
        </pc:spChg>
      </pc:sldChg>
      <pc:sldChg chg="addSp delSp modSp add ord">
        <pc:chgData name="Petr Hasek" userId="e15df34121e95337" providerId="LiveId" clId="{5D9CF5D0-C2CD-BE41-9B6E-35EC3C0E8286}" dt="2019-01-31T21:55:10.524" v="73" actId="1076"/>
        <pc:sldMkLst>
          <pc:docMk/>
          <pc:sldMk cId="1105145358" sldId="296"/>
        </pc:sldMkLst>
        <pc:spChg chg="mod">
          <ac:chgData name="Petr Hasek" userId="e15df34121e95337" providerId="LiveId" clId="{5D9CF5D0-C2CD-BE41-9B6E-35EC3C0E8286}" dt="2019-01-31T21:55:10.524" v="73" actId="1076"/>
          <ac:spMkLst>
            <pc:docMk/>
            <pc:sldMk cId="1105145358" sldId="296"/>
            <ac:spMk id="2" creationId="{A99C8420-B0D2-462A-8D83-2AE4DA195AD9}"/>
          </ac:spMkLst>
        </pc:spChg>
        <pc:spChg chg="del">
          <ac:chgData name="Petr Hasek" userId="e15df34121e95337" providerId="LiveId" clId="{5D9CF5D0-C2CD-BE41-9B6E-35EC3C0E8286}" dt="2019-01-31T21:54:49.125" v="68" actId="478"/>
          <ac:spMkLst>
            <pc:docMk/>
            <pc:sldMk cId="1105145358" sldId="296"/>
            <ac:spMk id="3" creationId="{A975D64B-082D-46CA-B872-8D967AB916A0}"/>
          </ac:spMkLst>
        </pc:spChg>
        <pc:spChg chg="add del mod">
          <ac:chgData name="Petr Hasek" userId="e15df34121e95337" providerId="LiveId" clId="{5D9CF5D0-C2CD-BE41-9B6E-35EC3C0E8286}" dt="2019-01-31T21:54:54.377" v="69" actId="478"/>
          <ac:spMkLst>
            <pc:docMk/>
            <pc:sldMk cId="1105145358" sldId="296"/>
            <ac:spMk id="5" creationId="{433FC3AA-7B0E-EA47-B296-4308B0D389EE}"/>
          </ac:spMkLst>
        </pc:spChg>
      </pc:sldChg>
      <pc:sldMasterChg chg="delSldLayout">
        <pc:chgData name="Petr Hasek" userId="e15df34121e95337" providerId="LiveId" clId="{5D9CF5D0-C2CD-BE41-9B6E-35EC3C0E8286}" dt="2019-01-31T21:53:45.262" v="11" actId="2696"/>
        <pc:sldMasterMkLst>
          <pc:docMk/>
          <pc:sldMasterMk cId="1569303438" sldId="2147483684"/>
        </pc:sldMasterMkLst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188F84-4247-45AA-AB2F-BD225BDE03C2}" type="datetimeFigureOut">
              <a:rPr lang="cs-CZ" smtClean="0"/>
              <a:t>25.2.2019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782B12-B254-4401-8572-25A60484EDEC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203259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8FC719-674E-4A4D-9E3E-4837D72C7AE0}" type="datetimeFigureOut">
              <a:rPr lang="cs-CZ" smtClean="0"/>
              <a:t>25.2.2019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479D80-95DC-45CF-ADC6-2B59A076E7C0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1796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F7FB4-6DE2-4917-B175-F82C9FEC4D25}" type="datetimeFigureOut">
              <a:rPr lang="cs-CZ" smtClean="0"/>
              <a:t>25.2.2019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3B8D2-87BF-4454-B602-2C754B4563E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64464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F7FB4-6DE2-4917-B175-F82C9FEC4D25}" type="datetimeFigureOut">
              <a:rPr lang="cs-CZ" smtClean="0"/>
              <a:t>25.2.2019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3B8D2-87BF-4454-B602-2C754B4563E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72025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F7FB4-6DE2-4917-B175-F82C9FEC4D25}" type="datetimeFigureOut">
              <a:rPr lang="cs-CZ" smtClean="0"/>
              <a:t>25.2.2019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3B8D2-87BF-4454-B602-2C754B4563E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92778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F7FB4-6DE2-4917-B175-F82C9FEC4D25}" type="datetimeFigureOut">
              <a:rPr lang="cs-CZ" smtClean="0"/>
              <a:t>25.2.2019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3B8D2-87BF-4454-B602-2C754B4563E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78862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F7FB4-6DE2-4917-B175-F82C9FEC4D25}" type="datetimeFigureOut">
              <a:rPr lang="cs-CZ" smtClean="0"/>
              <a:t>25.2.2019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3B8D2-87BF-4454-B602-2C754B4563E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01073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F7FB4-6DE2-4917-B175-F82C9FEC4D25}" type="datetimeFigureOut">
              <a:rPr lang="cs-CZ" smtClean="0"/>
              <a:t>25.2.2019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3B8D2-87BF-4454-B602-2C754B4563E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21271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F7FB4-6DE2-4917-B175-F82C9FEC4D25}" type="datetimeFigureOut">
              <a:rPr lang="cs-CZ" smtClean="0"/>
              <a:t>25.2.2019</a:t>
            </a:fld>
            <a:endParaRPr lang="cs-CZ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3B8D2-87BF-4454-B602-2C754B4563E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60418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F7FB4-6DE2-4917-B175-F82C9FEC4D25}" type="datetimeFigureOut">
              <a:rPr lang="cs-CZ" smtClean="0"/>
              <a:t>25.2.2019</a:t>
            </a:fld>
            <a:endParaRPr lang="cs-C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3B8D2-87BF-4454-B602-2C754B4563E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52649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F7FB4-6DE2-4917-B175-F82C9FEC4D25}" type="datetimeFigureOut">
              <a:rPr lang="cs-CZ" smtClean="0"/>
              <a:t>25.2.2019</a:t>
            </a:fld>
            <a:endParaRPr lang="cs-CZ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3B8D2-87BF-4454-B602-2C754B4563E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18458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F7FB4-6DE2-4917-B175-F82C9FEC4D25}" type="datetimeFigureOut">
              <a:rPr lang="cs-CZ" smtClean="0"/>
              <a:t>25.2.2019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3B8D2-87BF-4454-B602-2C754B4563E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40526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dirty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F7FB4-6DE2-4917-B175-F82C9FEC4D25}" type="datetimeFigureOut">
              <a:rPr lang="cs-CZ" smtClean="0"/>
              <a:t>25.2.2019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3B8D2-87BF-4454-B602-2C754B4563E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07877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0F7FB4-6DE2-4917-B175-F82C9FEC4D25}" type="datetimeFigureOut">
              <a:rPr lang="cs-CZ" smtClean="0"/>
              <a:t>25.2.2019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3B8D2-87BF-4454-B602-2C754B4563E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69303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19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0">
            <a:extLst>
              <a:ext uri="{FF2B5EF4-FFF2-40B4-BE49-F238E27FC236}">
                <a16:creationId xmlns="" xmlns:a16="http://schemas.microsoft.com/office/drawing/2014/main" id="{482BD70C-C4A0-46C4-9518-A731098B419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="" xmlns:a16="http://schemas.microsoft.com/office/drawing/2014/main" id="{A99C8420-B0D2-462A-8D83-2AE4DA195A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28730" y="3092524"/>
            <a:ext cx="7563410" cy="2076333"/>
          </a:xfrm>
        </p:spPr>
        <p:txBody>
          <a:bodyPr anchor="t">
            <a:normAutofit/>
          </a:bodyPr>
          <a:lstStyle/>
          <a:p>
            <a:pPr algn="l"/>
            <a:r>
              <a:rPr lang="cs-CZ" sz="6600" b="1" dirty="0" smtClean="0">
                <a:solidFill>
                  <a:schemeClr val="bg1"/>
                </a:solidFill>
              </a:rPr>
              <a:t>100 DNÍ RADY </a:t>
            </a:r>
            <a:br>
              <a:rPr lang="cs-CZ" sz="6600" b="1" dirty="0" smtClean="0">
                <a:solidFill>
                  <a:schemeClr val="bg1"/>
                </a:solidFill>
              </a:rPr>
            </a:br>
            <a:r>
              <a:rPr lang="cs-CZ" sz="6600" b="1" dirty="0" smtClean="0">
                <a:solidFill>
                  <a:schemeClr val="bg1"/>
                </a:solidFill>
              </a:rPr>
              <a:t>hl. m. Prahy</a:t>
            </a:r>
            <a:endParaRPr lang="cs-CZ" sz="6600" b="1" dirty="0">
              <a:solidFill>
                <a:schemeClr val="bg1"/>
              </a:solidFill>
            </a:endParaRPr>
          </a:p>
        </p:txBody>
      </p:sp>
      <p:sp>
        <p:nvSpPr>
          <p:cNvPr id="66" name="Freeform: Shape 52">
            <a:extLst>
              <a:ext uri="{FF2B5EF4-FFF2-40B4-BE49-F238E27FC236}">
                <a16:creationId xmlns="" xmlns:a16="http://schemas.microsoft.com/office/drawing/2014/main" id="{39B74A45-BDDD-4892-B8C0-B290C0944FC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V="1">
            <a:off x="0" y="0"/>
            <a:ext cx="5379352" cy="6374535"/>
          </a:xfrm>
          <a:custGeom>
            <a:avLst/>
            <a:gdLst>
              <a:gd name="connsiteX0" fmla="*/ 609861 w 5379352"/>
              <a:gd name="connsiteY0" fmla="*/ 6374535 h 6374535"/>
              <a:gd name="connsiteX1" fmla="*/ 3449004 w 5379352"/>
              <a:gd name="connsiteY1" fmla="*/ 6374535 h 6374535"/>
              <a:gd name="connsiteX2" fmla="*/ 3628245 w 5379352"/>
              <a:gd name="connsiteY2" fmla="*/ 6288190 h 6374535"/>
              <a:gd name="connsiteX3" fmla="*/ 5379352 w 5379352"/>
              <a:gd name="connsiteY3" fmla="*/ 3346018 h 6374535"/>
              <a:gd name="connsiteX4" fmla="*/ 2033334 w 5379352"/>
              <a:gd name="connsiteY4" fmla="*/ 0 h 6374535"/>
              <a:gd name="connsiteX5" fmla="*/ 129310 w 5379352"/>
              <a:gd name="connsiteY5" fmla="*/ 594192 h 6374535"/>
              <a:gd name="connsiteX6" fmla="*/ 0 w 5379352"/>
              <a:gd name="connsiteY6" fmla="*/ 692103 h 6374535"/>
              <a:gd name="connsiteX7" fmla="*/ 0 w 5379352"/>
              <a:gd name="connsiteY7" fmla="*/ 5999934 h 6374535"/>
              <a:gd name="connsiteX8" fmla="*/ 129311 w 5379352"/>
              <a:gd name="connsiteY8" fmla="*/ 6097845 h 6374535"/>
              <a:gd name="connsiteX9" fmla="*/ 367831 w 5379352"/>
              <a:gd name="connsiteY9" fmla="*/ 6248727 h 6374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79352" h="6374535">
                <a:moveTo>
                  <a:pt x="609861" y="6374535"/>
                </a:moveTo>
                <a:lnTo>
                  <a:pt x="3449004" y="6374535"/>
                </a:lnTo>
                <a:lnTo>
                  <a:pt x="3628245" y="6288190"/>
                </a:lnTo>
                <a:cubicBezTo>
                  <a:pt x="4671283" y="5721578"/>
                  <a:pt x="5379352" y="4616487"/>
                  <a:pt x="5379352" y="3346018"/>
                </a:cubicBezTo>
                <a:cubicBezTo>
                  <a:pt x="5379352" y="1498063"/>
                  <a:pt x="3881289" y="0"/>
                  <a:pt x="2033334" y="0"/>
                </a:cubicBezTo>
                <a:cubicBezTo>
                  <a:pt x="1325914" y="0"/>
                  <a:pt x="669769" y="219535"/>
                  <a:pt x="129310" y="594192"/>
                </a:cubicBezTo>
                <a:lnTo>
                  <a:pt x="0" y="692103"/>
                </a:lnTo>
                <a:lnTo>
                  <a:pt x="0" y="5999934"/>
                </a:lnTo>
                <a:lnTo>
                  <a:pt x="129311" y="6097845"/>
                </a:lnTo>
                <a:cubicBezTo>
                  <a:pt x="206519" y="6151367"/>
                  <a:pt x="286089" y="6201724"/>
                  <a:pt x="367831" y="6248727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Freeform: Shape 54">
            <a:extLst>
              <a:ext uri="{FF2B5EF4-FFF2-40B4-BE49-F238E27FC236}">
                <a16:creationId xmlns="" xmlns:a16="http://schemas.microsoft.com/office/drawing/2014/main" id="{C516C73E-9465-4C9E-9B86-9E58FB326B6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299" y="0"/>
            <a:ext cx="5210147" cy="6210629"/>
          </a:xfrm>
          <a:custGeom>
            <a:avLst/>
            <a:gdLst>
              <a:gd name="connsiteX0" fmla="*/ 1058223 w 5210147"/>
              <a:gd name="connsiteY0" fmla="*/ 0 h 6210629"/>
              <a:gd name="connsiteX1" fmla="*/ 3003078 w 5210147"/>
              <a:gd name="connsiteY1" fmla="*/ 0 h 6210629"/>
              <a:gd name="connsiteX2" fmla="*/ 3266657 w 5210147"/>
              <a:gd name="connsiteY2" fmla="*/ 96471 h 6210629"/>
              <a:gd name="connsiteX3" fmla="*/ 5210147 w 5210147"/>
              <a:gd name="connsiteY3" fmla="*/ 3028517 h 6210629"/>
              <a:gd name="connsiteX4" fmla="*/ 2028035 w 5210147"/>
              <a:gd name="connsiteY4" fmla="*/ 6210629 h 6210629"/>
              <a:gd name="connsiteX5" fmla="*/ 3916 w 5210147"/>
              <a:gd name="connsiteY5" fmla="*/ 5483989 h 6210629"/>
              <a:gd name="connsiteX6" fmla="*/ 0 w 5210147"/>
              <a:gd name="connsiteY6" fmla="*/ 5480430 h 6210629"/>
              <a:gd name="connsiteX7" fmla="*/ 0 w 5210147"/>
              <a:gd name="connsiteY7" fmla="*/ 576603 h 6210629"/>
              <a:gd name="connsiteX8" fmla="*/ 3916 w 5210147"/>
              <a:gd name="connsiteY8" fmla="*/ 573044 h 6210629"/>
              <a:gd name="connsiteX9" fmla="*/ 933918 w 5210147"/>
              <a:gd name="connsiteY9" fmla="*/ 39494 h 6210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10147" h="6210629">
                <a:moveTo>
                  <a:pt x="1058223" y="0"/>
                </a:moveTo>
                <a:lnTo>
                  <a:pt x="3003078" y="0"/>
                </a:lnTo>
                <a:lnTo>
                  <a:pt x="3266657" y="96471"/>
                </a:lnTo>
                <a:cubicBezTo>
                  <a:pt x="4408765" y="579542"/>
                  <a:pt x="5210147" y="1710443"/>
                  <a:pt x="5210147" y="3028517"/>
                </a:cubicBezTo>
                <a:cubicBezTo>
                  <a:pt x="5210147" y="4785949"/>
                  <a:pt x="3785467" y="6210629"/>
                  <a:pt x="2028035" y="6210629"/>
                </a:cubicBezTo>
                <a:cubicBezTo>
                  <a:pt x="1259159" y="6210629"/>
                  <a:pt x="553973" y="5937936"/>
                  <a:pt x="3916" y="5483989"/>
                </a:cubicBezTo>
                <a:lnTo>
                  <a:pt x="0" y="5480430"/>
                </a:lnTo>
                <a:lnTo>
                  <a:pt x="0" y="576603"/>
                </a:lnTo>
                <a:lnTo>
                  <a:pt x="3916" y="573044"/>
                </a:lnTo>
                <a:cubicBezTo>
                  <a:pt x="278945" y="346070"/>
                  <a:pt x="592755" y="164410"/>
                  <a:pt x="933918" y="394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6" name="Grafický objekt 45">
            <a:extLst>
              <a:ext uri="{FF2B5EF4-FFF2-40B4-BE49-F238E27FC236}">
                <a16:creationId xmlns="" xmlns:a16="http://schemas.microsoft.com/office/drawing/2014/main" id="{44A3113D-9CBE-49F1-842E-578C4DBC29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0941" y="1301551"/>
            <a:ext cx="3440610" cy="344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0375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: se zakulacenými rohy 4">
            <a:extLst>
              <a:ext uri="{FF2B5EF4-FFF2-40B4-BE49-F238E27FC236}">
                <a16:creationId xmlns="" xmlns:a16="http://schemas.microsoft.com/office/drawing/2014/main" id="{8D0152D0-1846-4128-AD9A-2EE49387583B}"/>
              </a:ext>
            </a:extLst>
          </p:cNvPr>
          <p:cNvSpPr/>
          <p:nvPr/>
        </p:nvSpPr>
        <p:spPr>
          <a:xfrm>
            <a:off x="507299" y="317576"/>
            <a:ext cx="11193736" cy="6050544"/>
          </a:xfrm>
          <a:prstGeom prst="roundRect">
            <a:avLst>
              <a:gd name="adj" fmla="val 7659"/>
            </a:avLst>
          </a:prstGeom>
          <a:ln w="28575">
            <a:solidFill>
              <a:srgbClr val="FF0000"/>
            </a:solidFill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6" name="Obdélník: se zakulacenými rohy 5">
            <a:extLst>
              <a:ext uri="{FF2B5EF4-FFF2-40B4-BE49-F238E27FC236}">
                <a16:creationId xmlns="" xmlns:a16="http://schemas.microsoft.com/office/drawing/2014/main" id="{79E6C534-4964-455E-AF32-F2D8CC2C4074}"/>
              </a:ext>
            </a:extLst>
          </p:cNvPr>
          <p:cNvSpPr/>
          <p:nvPr/>
        </p:nvSpPr>
        <p:spPr>
          <a:xfrm>
            <a:off x="534877" y="1760182"/>
            <a:ext cx="11122245" cy="4569437"/>
          </a:xfrm>
          <a:prstGeom prst="roundRect">
            <a:avLst>
              <a:gd name="adj" fmla="val 10108"/>
            </a:avLst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Google Shape;281;p29">
            <a:extLst>
              <a:ext uri="{FF2B5EF4-FFF2-40B4-BE49-F238E27FC236}">
                <a16:creationId xmlns="" xmlns:a16="http://schemas.microsoft.com/office/drawing/2014/main" id="{F952F57F-8CC4-4D48-AC29-308004DDD314}"/>
              </a:ext>
            </a:extLst>
          </p:cNvPr>
          <p:cNvSpPr txBox="1">
            <a:spLocks/>
          </p:cNvSpPr>
          <p:nvPr/>
        </p:nvSpPr>
        <p:spPr>
          <a:xfrm>
            <a:off x="1512000" y="540000"/>
            <a:ext cx="9180000" cy="1152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5400" b="1" dirty="0"/>
              <a:t>Radní</a:t>
            </a:r>
            <a:r>
              <a:rPr lang="cs-CZ" sz="5400" b="1" dirty="0">
                <a:solidFill>
                  <a:srgbClr val="FFB600"/>
                </a:solidFill>
              </a:rPr>
              <a:t> Jan </a:t>
            </a:r>
            <a:r>
              <a:rPr lang="cs-CZ" sz="5400" b="1" dirty="0"/>
              <a:t>Chabr</a:t>
            </a:r>
            <a:endParaRPr lang="cs-CZ" sz="5400" b="1" dirty="0"/>
          </a:p>
        </p:txBody>
      </p:sp>
      <p:sp>
        <p:nvSpPr>
          <p:cNvPr id="8" name="Google Shape;282;p29">
            <a:extLst>
              <a:ext uri="{FF2B5EF4-FFF2-40B4-BE49-F238E27FC236}">
                <a16:creationId xmlns="" xmlns:a16="http://schemas.microsoft.com/office/drawing/2014/main" id="{2624B09B-E0C8-479D-B3E6-9C03298F269E}"/>
              </a:ext>
            </a:extLst>
          </p:cNvPr>
          <p:cNvSpPr txBox="1">
            <a:spLocks/>
          </p:cNvSpPr>
          <p:nvPr/>
        </p:nvSpPr>
        <p:spPr>
          <a:xfrm>
            <a:off x="720001" y="1656000"/>
            <a:ext cx="10708620" cy="471212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spcAft>
                <a:spcPts val="1200"/>
              </a:spcAft>
              <a:buClr>
                <a:srgbClr val="FFC000"/>
              </a:buClr>
              <a:buFont typeface="Wingdings" panose="05000000000000000000" pitchFamily="2" charset="2"/>
              <a:buChar char="ü"/>
            </a:pPr>
            <a:r>
              <a:rPr lang="cs-CZ" sz="2200" dirty="0" smtClean="0">
                <a:solidFill>
                  <a:schemeClr val="bg1"/>
                </a:solidFill>
              </a:rPr>
              <a:t>Praha </a:t>
            </a:r>
            <a:r>
              <a:rPr lang="cs-CZ" sz="2200" dirty="0">
                <a:solidFill>
                  <a:schemeClr val="bg1"/>
                </a:solidFill>
              </a:rPr>
              <a:t>vypovídá nájmy nepoctivým směnárnám a obchodům s předměty, které dělají městu </a:t>
            </a:r>
            <a:r>
              <a:rPr lang="cs-CZ" sz="2200" dirty="0" smtClean="0">
                <a:solidFill>
                  <a:schemeClr val="bg1"/>
                </a:solidFill>
              </a:rPr>
              <a:t>ostudu</a:t>
            </a:r>
          </a:p>
          <a:p>
            <a:pPr marL="342900" indent="-342900" algn="l">
              <a:spcAft>
                <a:spcPts val="1200"/>
              </a:spcAft>
              <a:buClr>
                <a:srgbClr val="FFC000"/>
              </a:buClr>
              <a:buFont typeface="Wingdings" panose="05000000000000000000" pitchFamily="2" charset="2"/>
              <a:buChar char="ü"/>
            </a:pPr>
            <a:r>
              <a:rPr lang="cs-CZ" sz="2200" dirty="0">
                <a:solidFill>
                  <a:schemeClr val="bg1"/>
                </a:solidFill>
              </a:rPr>
              <a:t>Po několika letech došlo k dohodě zainteresovaných stran a začne se opravovat terasa DBK </a:t>
            </a:r>
            <a:r>
              <a:rPr lang="cs-CZ" sz="2200" dirty="0" smtClean="0">
                <a:solidFill>
                  <a:schemeClr val="bg1"/>
                </a:solidFill>
              </a:rPr>
              <a:t>Budějovická</a:t>
            </a:r>
          </a:p>
          <a:p>
            <a:pPr marL="342900" indent="-342900" algn="l">
              <a:spcAft>
                <a:spcPts val="1200"/>
              </a:spcAft>
              <a:buClr>
                <a:srgbClr val="FFC000"/>
              </a:buClr>
              <a:buFont typeface="Wingdings" panose="05000000000000000000" pitchFamily="2" charset="2"/>
              <a:buChar char="ü"/>
            </a:pPr>
            <a:r>
              <a:rPr lang="cs-CZ" sz="2200" dirty="0">
                <a:solidFill>
                  <a:schemeClr val="bg1"/>
                </a:solidFill>
              </a:rPr>
              <a:t>Praha rozvíjí realitní portál, který nabídne kompletní přehled o městském </a:t>
            </a:r>
            <a:r>
              <a:rPr lang="cs-CZ" sz="2200" dirty="0" smtClean="0">
                <a:solidFill>
                  <a:schemeClr val="bg1"/>
                </a:solidFill>
              </a:rPr>
              <a:t>majetku</a:t>
            </a:r>
          </a:p>
          <a:p>
            <a:pPr marL="800100" lvl="1" indent="-342900" algn="l">
              <a:spcAft>
                <a:spcPts val="1200"/>
              </a:spcAft>
              <a:buClr>
                <a:srgbClr val="FFC000"/>
              </a:buClr>
              <a:buFont typeface="Wingdings" panose="05000000000000000000" pitchFamily="2" charset="2"/>
              <a:buChar char="ü"/>
            </a:pPr>
            <a:r>
              <a:rPr lang="cs-CZ" sz="1800" dirty="0" smtClean="0">
                <a:solidFill>
                  <a:schemeClr val="bg1"/>
                </a:solidFill>
              </a:rPr>
              <a:t>Všechny </a:t>
            </a:r>
            <a:r>
              <a:rPr lang="cs-CZ" sz="1800" dirty="0">
                <a:solidFill>
                  <a:schemeClr val="bg1"/>
                </a:solidFill>
              </a:rPr>
              <a:t>nabídky prodeje a pronájmu nemovitostí v majetku města na jednom místě přes online </a:t>
            </a:r>
            <a:r>
              <a:rPr lang="cs-CZ" sz="1800" dirty="0" smtClean="0">
                <a:solidFill>
                  <a:schemeClr val="bg1"/>
                </a:solidFill>
              </a:rPr>
              <a:t>vyhledávač</a:t>
            </a:r>
          </a:p>
          <a:p>
            <a:pPr algn="l">
              <a:spcAft>
                <a:spcPts val="1200"/>
              </a:spcAft>
            </a:pPr>
            <a:endParaRPr lang="cs-CZ" sz="2200" dirty="0">
              <a:solidFill>
                <a:schemeClr val="bg1"/>
              </a:solidFill>
            </a:endParaRPr>
          </a:p>
        </p:txBody>
      </p:sp>
      <p:sp>
        <p:nvSpPr>
          <p:cNvPr id="9" name="Google Shape;285;p29">
            <a:extLst>
              <a:ext uri="{FF2B5EF4-FFF2-40B4-BE49-F238E27FC236}">
                <a16:creationId xmlns="" xmlns:a16="http://schemas.microsoft.com/office/drawing/2014/main" id="{37347A00-F214-4320-BC71-F9F8315FB98E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472533" y="6120400"/>
            <a:ext cx="719600" cy="737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ctr"/>
            <a:fld id="{00000000-1234-1234-1234-123412341234}" type="slidenum">
              <a:rPr lang="en"/>
              <a:pPr algn="ctr"/>
              <a:t>10</a:t>
            </a:fld>
            <a:endParaRPr dirty="0"/>
          </a:p>
        </p:txBody>
      </p:sp>
      <p:pic>
        <p:nvPicPr>
          <p:cNvPr id="11" name="Grafický objekt 10">
            <a:extLst>
              <a:ext uri="{FF2B5EF4-FFF2-40B4-BE49-F238E27FC236}">
                <a16:creationId xmlns="" xmlns:a16="http://schemas.microsoft.com/office/drawing/2014/main" id="{3A38E404-EB33-4C0B-AFC2-9392A74454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4000" y="144000"/>
            <a:ext cx="1440000" cy="1440000"/>
          </a:xfrm>
          <a:prstGeom prst="rect">
            <a:avLst/>
          </a:prstGeom>
        </p:spPr>
      </p:pic>
      <p:pic>
        <p:nvPicPr>
          <p:cNvPr id="3" name="Obrázek 2" descr="Obsah obrázku osoba, vázanka, muž, nošení&#10;&#10;Popis se vygeneroval automaticky.">
            <a:extLst>
              <a:ext uri="{FF2B5EF4-FFF2-40B4-BE49-F238E27FC236}">
                <a16:creationId xmlns="" xmlns:a16="http://schemas.microsoft.com/office/drawing/2014/main" id="{C5CB68E6-950D-491A-A7F5-95747EEE576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000" y="288000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8976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: se zakulacenými rohy 4">
            <a:extLst>
              <a:ext uri="{FF2B5EF4-FFF2-40B4-BE49-F238E27FC236}">
                <a16:creationId xmlns="" xmlns:a16="http://schemas.microsoft.com/office/drawing/2014/main" id="{8D0152D0-1846-4128-AD9A-2EE49387583B}"/>
              </a:ext>
            </a:extLst>
          </p:cNvPr>
          <p:cNvSpPr/>
          <p:nvPr/>
        </p:nvSpPr>
        <p:spPr>
          <a:xfrm>
            <a:off x="507299" y="317576"/>
            <a:ext cx="11193736" cy="6050544"/>
          </a:xfrm>
          <a:prstGeom prst="roundRect">
            <a:avLst>
              <a:gd name="adj" fmla="val 7659"/>
            </a:avLst>
          </a:prstGeom>
          <a:ln w="28575">
            <a:solidFill>
              <a:srgbClr val="FF0000"/>
            </a:solidFill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6" name="Obdélník: se zakulacenými rohy 5">
            <a:extLst>
              <a:ext uri="{FF2B5EF4-FFF2-40B4-BE49-F238E27FC236}">
                <a16:creationId xmlns="" xmlns:a16="http://schemas.microsoft.com/office/drawing/2014/main" id="{79E6C534-4964-455E-AF32-F2D8CC2C4074}"/>
              </a:ext>
            </a:extLst>
          </p:cNvPr>
          <p:cNvSpPr/>
          <p:nvPr/>
        </p:nvSpPr>
        <p:spPr>
          <a:xfrm>
            <a:off x="534877" y="1760182"/>
            <a:ext cx="11122245" cy="4569437"/>
          </a:xfrm>
          <a:prstGeom prst="roundRect">
            <a:avLst>
              <a:gd name="adj" fmla="val 10108"/>
            </a:avLst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Google Shape;281;p29">
            <a:extLst>
              <a:ext uri="{FF2B5EF4-FFF2-40B4-BE49-F238E27FC236}">
                <a16:creationId xmlns="" xmlns:a16="http://schemas.microsoft.com/office/drawing/2014/main" id="{F952F57F-8CC4-4D48-AC29-308004DDD314}"/>
              </a:ext>
            </a:extLst>
          </p:cNvPr>
          <p:cNvSpPr txBox="1">
            <a:spLocks/>
          </p:cNvSpPr>
          <p:nvPr/>
        </p:nvSpPr>
        <p:spPr>
          <a:xfrm>
            <a:off x="1512000" y="540000"/>
            <a:ext cx="9180000" cy="1152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5400" b="1" dirty="0"/>
              <a:t>Radní</a:t>
            </a:r>
            <a:r>
              <a:rPr lang="cs-CZ" sz="5400" b="1" dirty="0">
                <a:solidFill>
                  <a:srgbClr val="FFB600"/>
                </a:solidFill>
              </a:rPr>
              <a:t> Milena </a:t>
            </a:r>
            <a:r>
              <a:rPr lang="cs-CZ" sz="5400" b="1" dirty="0"/>
              <a:t>Johnová</a:t>
            </a:r>
          </a:p>
        </p:txBody>
      </p:sp>
      <p:sp>
        <p:nvSpPr>
          <p:cNvPr id="8" name="Google Shape;282;p29">
            <a:extLst>
              <a:ext uri="{FF2B5EF4-FFF2-40B4-BE49-F238E27FC236}">
                <a16:creationId xmlns="" xmlns:a16="http://schemas.microsoft.com/office/drawing/2014/main" id="{2624B09B-E0C8-479D-B3E6-9C03298F269E}"/>
              </a:ext>
            </a:extLst>
          </p:cNvPr>
          <p:cNvSpPr txBox="1">
            <a:spLocks/>
          </p:cNvSpPr>
          <p:nvPr/>
        </p:nvSpPr>
        <p:spPr>
          <a:xfrm>
            <a:off x="720001" y="1656000"/>
            <a:ext cx="10708620" cy="471212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spcAft>
                <a:spcPts val="1200"/>
              </a:spcAft>
              <a:buClr>
                <a:srgbClr val="FFC000"/>
              </a:buClr>
              <a:buFont typeface="Wingdings" panose="05000000000000000000" pitchFamily="2" charset="2"/>
              <a:buChar char="ü"/>
            </a:pPr>
            <a:r>
              <a:rPr lang="cs-CZ" sz="2200" dirty="0" smtClean="0">
                <a:solidFill>
                  <a:schemeClr val="bg1"/>
                </a:solidFill>
              </a:rPr>
              <a:t>Operativně </a:t>
            </a:r>
            <a:r>
              <a:rPr lang="cs-CZ" sz="2200" dirty="0">
                <a:solidFill>
                  <a:schemeClr val="bg1"/>
                </a:solidFill>
              </a:rPr>
              <a:t>jsme zkvalitnili zimní opatření a současně zahájili činnost skupiny pro ukončování </a:t>
            </a:r>
            <a:r>
              <a:rPr lang="cs-CZ" sz="2200" dirty="0" smtClean="0">
                <a:solidFill>
                  <a:schemeClr val="bg1"/>
                </a:solidFill>
              </a:rPr>
              <a:t>bezdomovectví</a:t>
            </a:r>
          </a:p>
          <a:p>
            <a:pPr marL="800100" lvl="1" indent="-342900" algn="l">
              <a:spcAft>
                <a:spcPts val="1200"/>
              </a:spcAft>
              <a:buClr>
                <a:srgbClr val="FFC000"/>
              </a:buClr>
              <a:buFont typeface="Wingdings" panose="05000000000000000000" pitchFamily="2" charset="2"/>
              <a:buChar char="ü"/>
            </a:pPr>
            <a:r>
              <a:rPr lang="cs-CZ" sz="1800" dirty="0">
                <a:solidFill>
                  <a:schemeClr val="bg1"/>
                </a:solidFill>
              </a:rPr>
              <a:t>Ustavili jsme </a:t>
            </a:r>
            <a:r>
              <a:rPr lang="cs-CZ" sz="1800" dirty="0" smtClean="0">
                <a:solidFill>
                  <a:schemeClr val="bg1"/>
                </a:solidFill>
              </a:rPr>
              <a:t>mezirezortní </a:t>
            </a:r>
            <a:r>
              <a:rPr lang="cs-CZ" sz="1800" dirty="0">
                <a:solidFill>
                  <a:schemeClr val="bg1"/>
                </a:solidFill>
              </a:rPr>
              <a:t>pracovní skupinu pro ukončování bezdomovectví, která zareagovala na potřebu zkvalitnění zimních opatření a zahájila práci na dlouhodobých systémových opatřeních</a:t>
            </a:r>
            <a:endParaRPr lang="cs-CZ" sz="1800" dirty="0" smtClean="0">
              <a:solidFill>
                <a:schemeClr val="bg1"/>
              </a:solidFill>
            </a:endParaRPr>
          </a:p>
          <a:p>
            <a:pPr marL="342900" indent="-342900" algn="l">
              <a:spcAft>
                <a:spcPts val="1200"/>
              </a:spcAft>
              <a:buClr>
                <a:srgbClr val="FFC000"/>
              </a:buClr>
              <a:buFont typeface="Wingdings" panose="05000000000000000000" pitchFamily="2" charset="2"/>
              <a:buChar char="ü"/>
            </a:pPr>
            <a:r>
              <a:rPr lang="cs-CZ" sz="2200" dirty="0">
                <a:solidFill>
                  <a:schemeClr val="bg1"/>
                </a:solidFill>
              </a:rPr>
              <a:t>Zahájili jsme pravidelná setkání radních městských částí odpovědných za sociální </a:t>
            </a:r>
            <a:r>
              <a:rPr lang="cs-CZ" sz="2200" dirty="0" smtClean="0">
                <a:solidFill>
                  <a:schemeClr val="bg1"/>
                </a:solidFill>
              </a:rPr>
              <a:t>péči</a:t>
            </a:r>
          </a:p>
          <a:p>
            <a:pPr marL="800100" lvl="1" indent="-342900" algn="l">
              <a:spcAft>
                <a:spcPts val="1200"/>
              </a:spcAft>
              <a:buClr>
                <a:srgbClr val="FFC000"/>
              </a:buClr>
              <a:buFont typeface="Wingdings" panose="05000000000000000000" pitchFamily="2" charset="2"/>
              <a:buChar char="ü"/>
            </a:pPr>
            <a:r>
              <a:rPr lang="cs-CZ" sz="1800" dirty="0">
                <a:solidFill>
                  <a:schemeClr val="bg1"/>
                </a:solidFill>
              </a:rPr>
              <a:t>Podporujeme komunikaci mezi magistrátem a městskými částmi, aby připravovaná opatření byla maximálně </a:t>
            </a:r>
            <a:r>
              <a:rPr lang="cs-CZ" sz="1800" dirty="0" smtClean="0">
                <a:solidFill>
                  <a:schemeClr val="bg1"/>
                </a:solidFill>
              </a:rPr>
              <a:t>efektivní</a:t>
            </a:r>
          </a:p>
          <a:p>
            <a:pPr marL="342900" indent="-342900" algn="l">
              <a:spcAft>
                <a:spcPts val="1200"/>
              </a:spcAft>
              <a:buClr>
                <a:srgbClr val="FFC000"/>
              </a:buClr>
              <a:buFont typeface="Wingdings" panose="05000000000000000000" pitchFamily="2" charset="2"/>
              <a:buChar char="ü"/>
            </a:pPr>
            <a:r>
              <a:rPr lang="cs-CZ" sz="2200" dirty="0">
                <a:solidFill>
                  <a:schemeClr val="bg1"/>
                </a:solidFill>
              </a:rPr>
              <a:t>Zahájili jsme přípravu transformace péče o ohrožené děti v </a:t>
            </a:r>
            <a:r>
              <a:rPr lang="cs-CZ" sz="2200" dirty="0" smtClean="0">
                <a:solidFill>
                  <a:schemeClr val="bg1"/>
                </a:solidFill>
              </a:rPr>
              <a:t>Praze</a:t>
            </a:r>
          </a:p>
          <a:p>
            <a:pPr marL="800100" lvl="1" indent="-342900" algn="l">
              <a:spcAft>
                <a:spcPts val="1200"/>
              </a:spcAft>
              <a:buClr>
                <a:srgbClr val="FFC000"/>
              </a:buClr>
              <a:buFont typeface="Wingdings" panose="05000000000000000000" pitchFamily="2" charset="2"/>
              <a:buChar char="ü"/>
            </a:pPr>
            <a:r>
              <a:rPr lang="cs-CZ" sz="1800" dirty="0">
                <a:solidFill>
                  <a:schemeClr val="bg1"/>
                </a:solidFill>
              </a:rPr>
              <a:t>Ustavili jsme pracovní skupinu pro ohrožené děti a identifikovali první kroky vedoucí k tomu, aby všechny pražské děti mohly vyrůstat v rodinách</a:t>
            </a:r>
          </a:p>
        </p:txBody>
      </p:sp>
      <p:sp>
        <p:nvSpPr>
          <p:cNvPr id="9" name="Google Shape;285;p29">
            <a:extLst>
              <a:ext uri="{FF2B5EF4-FFF2-40B4-BE49-F238E27FC236}">
                <a16:creationId xmlns="" xmlns:a16="http://schemas.microsoft.com/office/drawing/2014/main" id="{37347A00-F214-4320-BC71-F9F8315FB98E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472533" y="6120400"/>
            <a:ext cx="719600" cy="737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ctr"/>
            <a:fld id="{00000000-1234-1234-1234-123412341234}" type="slidenum">
              <a:rPr lang="en"/>
              <a:pPr algn="ctr"/>
              <a:t>11</a:t>
            </a:fld>
            <a:endParaRPr dirty="0"/>
          </a:p>
        </p:txBody>
      </p:sp>
      <p:pic>
        <p:nvPicPr>
          <p:cNvPr id="11" name="Grafický objekt 10">
            <a:extLst>
              <a:ext uri="{FF2B5EF4-FFF2-40B4-BE49-F238E27FC236}">
                <a16:creationId xmlns="" xmlns:a16="http://schemas.microsoft.com/office/drawing/2014/main" id="{70DED634-E245-4B03-ACEE-D754B5D1EB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4000" y="144000"/>
            <a:ext cx="1440000" cy="1440000"/>
          </a:xfrm>
          <a:prstGeom prst="rect">
            <a:avLst/>
          </a:prstGeom>
        </p:spPr>
      </p:pic>
      <p:pic>
        <p:nvPicPr>
          <p:cNvPr id="3" name="Obrázek 2" descr="Obsah obrázku osoba, žena, oblečení, držení&#10;&#10;Popis se vygeneroval automaticky.">
            <a:extLst>
              <a:ext uri="{FF2B5EF4-FFF2-40B4-BE49-F238E27FC236}">
                <a16:creationId xmlns="" xmlns:a16="http://schemas.microsoft.com/office/drawing/2014/main" id="{4143E35E-A266-4847-836C-9F2B277C194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000" y="288000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0276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: se zakulacenými rohy 4">
            <a:extLst>
              <a:ext uri="{FF2B5EF4-FFF2-40B4-BE49-F238E27FC236}">
                <a16:creationId xmlns="" xmlns:a16="http://schemas.microsoft.com/office/drawing/2014/main" id="{8D0152D0-1846-4128-AD9A-2EE49387583B}"/>
              </a:ext>
            </a:extLst>
          </p:cNvPr>
          <p:cNvSpPr/>
          <p:nvPr/>
        </p:nvSpPr>
        <p:spPr>
          <a:xfrm>
            <a:off x="507299" y="317576"/>
            <a:ext cx="11193736" cy="6050544"/>
          </a:xfrm>
          <a:prstGeom prst="roundRect">
            <a:avLst>
              <a:gd name="adj" fmla="val 7659"/>
            </a:avLst>
          </a:prstGeom>
          <a:ln w="28575">
            <a:solidFill>
              <a:srgbClr val="FF0000"/>
            </a:solidFill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6" name="Obdélník: se zakulacenými rohy 5">
            <a:extLst>
              <a:ext uri="{FF2B5EF4-FFF2-40B4-BE49-F238E27FC236}">
                <a16:creationId xmlns="" xmlns:a16="http://schemas.microsoft.com/office/drawing/2014/main" id="{79E6C534-4964-455E-AF32-F2D8CC2C4074}"/>
              </a:ext>
            </a:extLst>
          </p:cNvPr>
          <p:cNvSpPr/>
          <p:nvPr/>
        </p:nvSpPr>
        <p:spPr>
          <a:xfrm>
            <a:off x="534877" y="1760182"/>
            <a:ext cx="11122245" cy="4569437"/>
          </a:xfrm>
          <a:prstGeom prst="roundRect">
            <a:avLst>
              <a:gd name="adj" fmla="val 10108"/>
            </a:avLst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Google Shape;281;p29">
            <a:extLst>
              <a:ext uri="{FF2B5EF4-FFF2-40B4-BE49-F238E27FC236}">
                <a16:creationId xmlns="" xmlns:a16="http://schemas.microsoft.com/office/drawing/2014/main" id="{F952F57F-8CC4-4D48-AC29-308004DDD314}"/>
              </a:ext>
            </a:extLst>
          </p:cNvPr>
          <p:cNvSpPr txBox="1">
            <a:spLocks/>
          </p:cNvSpPr>
          <p:nvPr/>
        </p:nvSpPr>
        <p:spPr>
          <a:xfrm>
            <a:off x="1512000" y="540000"/>
            <a:ext cx="9180000" cy="1152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5400" b="1" dirty="0"/>
              <a:t>Radní</a:t>
            </a:r>
            <a:r>
              <a:rPr lang="cs-CZ" sz="5400" b="1" dirty="0">
                <a:solidFill>
                  <a:srgbClr val="FFB600"/>
                </a:solidFill>
              </a:rPr>
              <a:t> Hana</a:t>
            </a:r>
            <a:r>
              <a:rPr lang="cs-CZ" sz="5400" b="1" dirty="0"/>
              <a:t> Třeštíková</a:t>
            </a:r>
          </a:p>
        </p:txBody>
      </p:sp>
      <p:sp>
        <p:nvSpPr>
          <p:cNvPr id="8" name="Google Shape;282;p29">
            <a:extLst>
              <a:ext uri="{FF2B5EF4-FFF2-40B4-BE49-F238E27FC236}">
                <a16:creationId xmlns="" xmlns:a16="http://schemas.microsoft.com/office/drawing/2014/main" id="{2624B09B-E0C8-479D-B3E6-9C03298F269E}"/>
              </a:ext>
            </a:extLst>
          </p:cNvPr>
          <p:cNvSpPr txBox="1">
            <a:spLocks/>
          </p:cNvSpPr>
          <p:nvPr/>
        </p:nvSpPr>
        <p:spPr>
          <a:xfrm>
            <a:off x="720001" y="1656000"/>
            <a:ext cx="10708620" cy="471212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spcAft>
                <a:spcPts val="1200"/>
              </a:spcAft>
              <a:buClr>
                <a:srgbClr val="FFC000"/>
              </a:buClr>
              <a:buFont typeface="Wingdings" panose="05000000000000000000" pitchFamily="2" charset="2"/>
              <a:buChar char="ü"/>
            </a:pPr>
            <a:r>
              <a:rPr lang="cs-CZ" sz="2200" dirty="0" smtClean="0">
                <a:solidFill>
                  <a:schemeClr val="bg1"/>
                </a:solidFill>
              </a:rPr>
              <a:t>Uvedli </a:t>
            </a:r>
            <a:r>
              <a:rPr lang="cs-CZ" sz="2200" dirty="0">
                <a:solidFill>
                  <a:schemeClr val="bg1"/>
                </a:solidFill>
              </a:rPr>
              <a:t>jsme do funkce nového nočního </a:t>
            </a:r>
            <a:r>
              <a:rPr lang="cs-CZ" sz="2200" dirty="0" smtClean="0">
                <a:solidFill>
                  <a:schemeClr val="bg1"/>
                </a:solidFill>
              </a:rPr>
              <a:t>starostu</a:t>
            </a:r>
          </a:p>
          <a:p>
            <a:pPr marL="800100" lvl="1" indent="-342900" algn="l">
              <a:spcAft>
                <a:spcPts val="1200"/>
              </a:spcAft>
              <a:buClr>
                <a:srgbClr val="FFC000"/>
              </a:buClr>
              <a:buFont typeface="Wingdings" panose="05000000000000000000" pitchFamily="2" charset="2"/>
              <a:buChar char="ü"/>
            </a:pPr>
            <a:r>
              <a:rPr lang="cs-CZ" sz="1800" dirty="0">
                <a:solidFill>
                  <a:schemeClr val="bg1"/>
                </a:solidFill>
              </a:rPr>
              <a:t>Zavedli jsme pozici tzv. </a:t>
            </a:r>
            <a:r>
              <a:rPr lang="cs-CZ" sz="1800" dirty="0" smtClean="0">
                <a:solidFill>
                  <a:schemeClr val="bg1"/>
                </a:solidFill>
              </a:rPr>
              <a:t>nočního </a:t>
            </a:r>
            <a:r>
              <a:rPr lang="cs-CZ" sz="1800" dirty="0">
                <a:solidFill>
                  <a:schemeClr val="bg1"/>
                </a:solidFill>
              </a:rPr>
              <a:t>starosty, ustanovili jsme Komisi nočního starosty složenou ze zástupců magistrátu, radnice </a:t>
            </a:r>
            <a:r>
              <a:rPr lang="cs-CZ" sz="1800" dirty="0" smtClean="0">
                <a:solidFill>
                  <a:schemeClr val="bg1"/>
                </a:solidFill>
              </a:rPr>
              <a:t>Prahy 1, Městské policie Praha, </a:t>
            </a:r>
            <a:r>
              <a:rPr lang="cs-CZ" sz="1800" dirty="0">
                <a:solidFill>
                  <a:schemeClr val="bg1"/>
                </a:solidFill>
              </a:rPr>
              <a:t>provozovatelů nočních podniků a dalších. Připravíme konkrétní kroky, které sníží míru rušení nočního klidu v centru města</a:t>
            </a:r>
            <a:endParaRPr lang="cs-CZ" sz="1800" dirty="0" smtClean="0">
              <a:solidFill>
                <a:schemeClr val="bg1"/>
              </a:solidFill>
            </a:endParaRPr>
          </a:p>
          <a:p>
            <a:pPr marL="342900" indent="-342900" algn="l">
              <a:spcAft>
                <a:spcPts val="1200"/>
              </a:spcAft>
              <a:buClr>
                <a:srgbClr val="FFC000"/>
              </a:buClr>
              <a:buFont typeface="Wingdings" panose="05000000000000000000" pitchFamily="2" charset="2"/>
              <a:buChar char="ü"/>
            </a:pPr>
            <a:r>
              <a:rPr lang="cs-CZ" sz="2200" dirty="0">
                <a:solidFill>
                  <a:schemeClr val="bg1"/>
                </a:solidFill>
              </a:rPr>
              <a:t>Zahájili jsme pravidelná setkání radních městských částí odpovědných za </a:t>
            </a:r>
            <a:r>
              <a:rPr lang="cs-CZ" sz="2200" dirty="0" smtClean="0">
                <a:solidFill>
                  <a:schemeClr val="bg1"/>
                </a:solidFill>
              </a:rPr>
              <a:t>kulturu</a:t>
            </a:r>
          </a:p>
          <a:p>
            <a:pPr marL="800100" lvl="1" indent="-342900" algn="l">
              <a:spcAft>
                <a:spcPts val="1200"/>
              </a:spcAft>
              <a:buClr>
                <a:srgbClr val="FFC000"/>
              </a:buClr>
              <a:buFont typeface="Wingdings" panose="05000000000000000000" pitchFamily="2" charset="2"/>
              <a:buChar char="ü"/>
            </a:pPr>
            <a:r>
              <a:rPr lang="cs-CZ" sz="1800" dirty="0">
                <a:solidFill>
                  <a:schemeClr val="bg1"/>
                </a:solidFill>
              </a:rPr>
              <a:t>Budeme moderovat kulturu v celém městě a zajistíme její kontinuitu. Cílem setkávání je především podporovat kulturní aktivity napříč městskými částmi, inspirovat se navzájem a podpořit rozvoj kulturního dění i v okrajových městských částech</a:t>
            </a:r>
            <a:endParaRPr lang="cs-CZ" sz="1800" dirty="0" smtClean="0">
              <a:solidFill>
                <a:schemeClr val="bg1"/>
              </a:solidFill>
            </a:endParaRPr>
          </a:p>
          <a:p>
            <a:pPr marL="342900" indent="-342900" algn="l">
              <a:spcAft>
                <a:spcPts val="1200"/>
              </a:spcAft>
              <a:buClr>
                <a:srgbClr val="FFC000"/>
              </a:buClr>
              <a:buFont typeface="Wingdings" panose="05000000000000000000" pitchFamily="2" charset="2"/>
              <a:buChar char="ü"/>
            </a:pPr>
            <a:r>
              <a:rPr lang="cs-CZ" sz="2200" dirty="0">
                <a:solidFill>
                  <a:schemeClr val="bg1"/>
                </a:solidFill>
              </a:rPr>
              <a:t>Dostupná kultura pro všechny, první představení zdarma pro </a:t>
            </a:r>
            <a:r>
              <a:rPr lang="cs-CZ" sz="2200" dirty="0" smtClean="0">
                <a:solidFill>
                  <a:schemeClr val="bg1"/>
                </a:solidFill>
              </a:rPr>
              <a:t>seniory</a:t>
            </a:r>
          </a:p>
          <a:p>
            <a:pPr marL="800100" lvl="1" indent="-342900" algn="l">
              <a:spcAft>
                <a:spcPts val="1200"/>
              </a:spcAft>
              <a:buClr>
                <a:srgbClr val="FFC000"/>
              </a:buClr>
              <a:buFont typeface="Wingdings" panose="05000000000000000000" pitchFamily="2" charset="2"/>
              <a:buChar char="ü"/>
            </a:pPr>
            <a:r>
              <a:rPr lang="cs-CZ" sz="1800" dirty="0">
                <a:solidFill>
                  <a:schemeClr val="bg1"/>
                </a:solidFill>
              </a:rPr>
              <a:t>Začali jsme s prvními konkrétními kroky pro dostupnější kulturu v Praze. V Hudebním divadle v Karlíně budou pravidelně probíhat veřejné generálky pro pražské seniory zdarma. První proběhla 22. ledna, další bude v březnu</a:t>
            </a:r>
          </a:p>
        </p:txBody>
      </p:sp>
      <p:sp>
        <p:nvSpPr>
          <p:cNvPr id="9" name="Google Shape;285;p29">
            <a:extLst>
              <a:ext uri="{FF2B5EF4-FFF2-40B4-BE49-F238E27FC236}">
                <a16:creationId xmlns="" xmlns:a16="http://schemas.microsoft.com/office/drawing/2014/main" id="{37347A00-F214-4320-BC71-F9F8315FB98E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472533" y="6120400"/>
            <a:ext cx="719600" cy="737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ctr"/>
            <a:fld id="{00000000-1234-1234-1234-123412341234}" type="slidenum">
              <a:rPr lang="en"/>
              <a:pPr algn="ctr"/>
              <a:t>12</a:t>
            </a:fld>
            <a:endParaRPr dirty="0"/>
          </a:p>
        </p:txBody>
      </p:sp>
      <p:pic>
        <p:nvPicPr>
          <p:cNvPr id="11" name="Grafický objekt 10">
            <a:extLst>
              <a:ext uri="{FF2B5EF4-FFF2-40B4-BE49-F238E27FC236}">
                <a16:creationId xmlns="" xmlns:a16="http://schemas.microsoft.com/office/drawing/2014/main" id="{D73D038E-D5CA-43E7-96A1-37E2898239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4000" y="144000"/>
            <a:ext cx="1440000" cy="1440000"/>
          </a:xfrm>
          <a:prstGeom prst="rect">
            <a:avLst/>
          </a:prstGeom>
        </p:spPr>
      </p:pic>
      <p:pic>
        <p:nvPicPr>
          <p:cNvPr id="3" name="Obrázek 2" descr="Obsah obrázku osoba, žena, oblečení, držení&#10;&#10;Popis se vygeneroval automaticky.">
            <a:extLst>
              <a:ext uri="{FF2B5EF4-FFF2-40B4-BE49-F238E27FC236}">
                <a16:creationId xmlns="" xmlns:a16="http://schemas.microsoft.com/office/drawing/2014/main" id="{17A005F7-FF9A-47F7-A377-088DF40E5D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000" y="288000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1093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19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0">
            <a:extLst>
              <a:ext uri="{FF2B5EF4-FFF2-40B4-BE49-F238E27FC236}">
                <a16:creationId xmlns="" xmlns:a16="http://schemas.microsoft.com/office/drawing/2014/main" id="{482BD70C-C4A0-46C4-9518-A731098B419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="" xmlns:a16="http://schemas.microsoft.com/office/drawing/2014/main" id="{A99C8420-B0D2-462A-8D83-2AE4DA195A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1498172"/>
            <a:ext cx="5319433" cy="3047368"/>
          </a:xfrm>
        </p:spPr>
        <p:txBody>
          <a:bodyPr anchor="t">
            <a:normAutofit/>
          </a:bodyPr>
          <a:lstStyle/>
          <a:p>
            <a:r>
              <a:rPr lang="cs-CZ" sz="6600" b="1" dirty="0">
                <a:solidFill>
                  <a:schemeClr val="bg1"/>
                </a:solidFill>
              </a:rPr>
              <a:t>Děkujeme</a:t>
            </a:r>
            <a:br>
              <a:rPr lang="cs-CZ" sz="6600" b="1" dirty="0">
                <a:solidFill>
                  <a:schemeClr val="bg1"/>
                </a:solidFill>
              </a:rPr>
            </a:br>
            <a:r>
              <a:rPr lang="cs-CZ" sz="6600" b="1" dirty="0">
                <a:solidFill>
                  <a:schemeClr val="bg1"/>
                </a:solidFill>
              </a:rPr>
              <a:t>za</a:t>
            </a:r>
            <a:br>
              <a:rPr lang="cs-CZ" sz="6600" b="1" dirty="0">
                <a:solidFill>
                  <a:schemeClr val="bg1"/>
                </a:solidFill>
              </a:rPr>
            </a:br>
            <a:r>
              <a:rPr lang="cs-CZ" sz="6600" b="1" dirty="0">
                <a:solidFill>
                  <a:schemeClr val="bg1"/>
                </a:solidFill>
              </a:rPr>
              <a:t>pozornost</a:t>
            </a:r>
          </a:p>
        </p:txBody>
      </p:sp>
      <p:sp>
        <p:nvSpPr>
          <p:cNvPr id="66" name="Freeform: Shape 52">
            <a:extLst>
              <a:ext uri="{FF2B5EF4-FFF2-40B4-BE49-F238E27FC236}">
                <a16:creationId xmlns="" xmlns:a16="http://schemas.microsoft.com/office/drawing/2014/main" id="{39B74A45-BDDD-4892-B8C0-B290C0944FC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V="1">
            <a:off x="0" y="0"/>
            <a:ext cx="5379352" cy="6374535"/>
          </a:xfrm>
          <a:custGeom>
            <a:avLst/>
            <a:gdLst>
              <a:gd name="connsiteX0" fmla="*/ 609861 w 5379352"/>
              <a:gd name="connsiteY0" fmla="*/ 6374535 h 6374535"/>
              <a:gd name="connsiteX1" fmla="*/ 3449004 w 5379352"/>
              <a:gd name="connsiteY1" fmla="*/ 6374535 h 6374535"/>
              <a:gd name="connsiteX2" fmla="*/ 3628245 w 5379352"/>
              <a:gd name="connsiteY2" fmla="*/ 6288190 h 6374535"/>
              <a:gd name="connsiteX3" fmla="*/ 5379352 w 5379352"/>
              <a:gd name="connsiteY3" fmla="*/ 3346018 h 6374535"/>
              <a:gd name="connsiteX4" fmla="*/ 2033334 w 5379352"/>
              <a:gd name="connsiteY4" fmla="*/ 0 h 6374535"/>
              <a:gd name="connsiteX5" fmla="*/ 129310 w 5379352"/>
              <a:gd name="connsiteY5" fmla="*/ 594192 h 6374535"/>
              <a:gd name="connsiteX6" fmla="*/ 0 w 5379352"/>
              <a:gd name="connsiteY6" fmla="*/ 692103 h 6374535"/>
              <a:gd name="connsiteX7" fmla="*/ 0 w 5379352"/>
              <a:gd name="connsiteY7" fmla="*/ 5999934 h 6374535"/>
              <a:gd name="connsiteX8" fmla="*/ 129311 w 5379352"/>
              <a:gd name="connsiteY8" fmla="*/ 6097845 h 6374535"/>
              <a:gd name="connsiteX9" fmla="*/ 367831 w 5379352"/>
              <a:gd name="connsiteY9" fmla="*/ 6248727 h 6374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79352" h="6374535">
                <a:moveTo>
                  <a:pt x="609861" y="6374535"/>
                </a:moveTo>
                <a:lnTo>
                  <a:pt x="3449004" y="6374535"/>
                </a:lnTo>
                <a:lnTo>
                  <a:pt x="3628245" y="6288190"/>
                </a:lnTo>
                <a:cubicBezTo>
                  <a:pt x="4671283" y="5721578"/>
                  <a:pt x="5379352" y="4616487"/>
                  <a:pt x="5379352" y="3346018"/>
                </a:cubicBezTo>
                <a:cubicBezTo>
                  <a:pt x="5379352" y="1498063"/>
                  <a:pt x="3881289" y="0"/>
                  <a:pt x="2033334" y="0"/>
                </a:cubicBezTo>
                <a:cubicBezTo>
                  <a:pt x="1325914" y="0"/>
                  <a:pt x="669769" y="219535"/>
                  <a:pt x="129310" y="594192"/>
                </a:cubicBezTo>
                <a:lnTo>
                  <a:pt x="0" y="692103"/>
                </a:lnTo>
                <a:lnTo>
                  <a:pt x="0" y="5999934"/>
                </a:lnTo>
                <a:lnTo>
                  <a:pt x="129311" y="6097845"/>
                </a:lnTo>
                <a:cubicBezTo>
                  <a:pt x="206519" y="6151367"/>
                  <a:pt x="286089" y="6201724"/>
                  <a:pt x="367831" y="6248727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Freeform: Shape 54">
            <a:extLst>
              <a:ext uri="{FF2B5EF4-FFF2-40B4-BE49-F238E27FC236}">
                <a16:creationId xmlns="" xmlns:a16="http://schemas.microsoft.com/office/drawing/2014/main" id="{C516C73E-9465-4C9E-9B86-9E58FB326B6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299" y="0"/>
            <a:ext cx="5210147" cy="6210629"/>
          </a:xfrm>
          <a:custGeom>
            <a:avLst/>
            <a:gdLst>
              <a:gd name="connsiteX0" fmla="*/ 1058223 w 5210147"/>
              <a:gd name="connsiteY0" fmla="*/ 0 h 6210629"/>
              <a:gd name="connsiteX1" fmla="*/ 3003078 w 5210147"/>
              <a:gd name="connsiteY1" fmla="*/ 0 h 6210629"/>
              <a:gd name="connsiteX2" fmla="*/ 3266657 w 5210147"/>
              <a:gd name="connsiteY2" fmla="*/ 96471 h 6210629"/>
              <a:gd name="connsiteX3" fmla="*/ 5210147 w 5210147"/>
              <a:gd name="connsiteY3" fmla="*/ 3028517 h 6210629"/>
              <a:gd name="connsiteX4" fmla="*/ 2028035 w 5210147"/>
              <a:gd name="connsiteY4" fmla="*/ 6210629 h 6210629"/>
              <a:gd name="connsiteX5" fmla="*/ 3916 w 5210147"/>
              <a:gd name="connsiteY5" fmla="*/ 5483989 h 6210629"/>
              <a:gd name="connsiteX6" fmla="*/ 0 w 5210147"/>
              <a:gd name="connsiteY6" fmla="*/ 5480430 h 6210629"/>
              <a:gd name="connsiteX7" fmla="*/ 0 w 5210147"/>
              <a:gd name="connsiteY7" fmla="*/ 576603 h 6210629"/>
              <a:gd name="connsiteX8" fmla="*/ 3916 w 5210147"/>
              <a:gd name="connsiteY8" fmla="*/ 573044 h 6210629"/>
              <a:gd name="connsiteX9" fmla="*/ 933918 w 5210147"/>
              <a:gd name="connsiteY9" fmla="*/ 39494 h 6210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10147" h="6210629">
                <a:moveTo>
                  <a:pt x="1058223" y="0"/>
                </a:moveTo>
                <a:lnTo>
                  <a:pt x="3003078" y="0"/>
                </a:lnTo>
                <a:lnTo>
                  <a:pt x="3266657" y="96471"/>
                </a:lnTo>
                <a:cubicBezTo>
                  <a:pt x="4408765" y="579542"/>
                  <a:pt x="5210147" y="1710443"/>
                  <a:pt x="5210147" y="3028517"/>
                </a:cubicBezTo>
                <a:cubicBezTo>
                  <a:pt x="5210147" y="4785949"/>
                  <a:pt x="3785467" y="6210629"/>
                  <a:pt x="2028035" y="6210629"/>
                </a:cubicBezTo>
                <a:cubicBezTo>
                  <a:pt x="1259159" y="6210629"/>
                  <a:pt x="553973" y="5937936"/>
                  <a:pt x="3916" y="5483989"/>
                </a:cubicBezTo>
                <a:lnTo>
                  <a:pt x="0" y="5480430"/>
                </a:lnTo>
                <a:lnTo>
                  <a:pt x="0" y="576603"/>
                </a:lnTo>
                <a:lnTo>
                  <a:pt x="3916" y="573044"/>
                </a:lnTo>
                <a:cubicBezTo>
                  <a:pt x="278945" y="346070"/>
                  <a:pt x="592755" y="164410"/>
                  <a:pt x="933918" y="394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6" name="Grafický objekt 45">
            <a:extLst>
              <a:ext uri="{FF2B5EF4-FFF2-40B4-BE49-F238E27FC236}">
                <a16:creationId xmlns="" xmlns:a16="http://schemas.microsoft.com/office/drawing/2014/main" id="{44A3113D-9CBE-49F1-842E-578C4DBC29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0941" y="1301551"/>
            <a:ext cx="3440610" cy="344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1453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: se zakulacenými rohy 4">
            <a:extLst>
              <a:ext uri="{FF2B5EF4-FFF2-40B4-BE49-F238E27FC236}">
                <a16:creationId xmlns="" xmlns:a16="http://schemas.microsoft.com/office/drawing/2014/main" id="{8D0152D0-1846-4128-AD9A-2EE49387583B}"/>
              </a:ext>
            </a:extLst>
          </p:cNvPr>
          <p:cNvSpPr/>
          <p:nvPr/>
        </p:nvSpPr>
        <p:spPr>
          <a:xfrm>
            <a:off x="507299" y="317576"/>
            <a:ext cx="11193736" cy="6050544"/>
          </a:xfrm>
          <a:prstGeom prst="roundRect">
            <a:avLst>
              <a:gd name="adj" fmla="val 7659"/>
            </a:avLst>
          </a:prstGeom>
          <a:ln w="28575">
            <a:solidFill>
              <a:srgbClr val="FF0000"/>
            </a:solidFill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6" name="Obdélník: se zakulacenými rohy 5">
            <a:extLst>
              <a:ext uri="{FF2B5EF4-FFF2-40B4-BE49-F238E27FC236}">
                <a16:creationId xmlns="" xmlns:a16="http://schemas.microsoft.com/office/drawing/2014/main" id="{79E6C534-4964-455E-AF32-F2D8CC2C4074}"/>
              </a:ext>
            </a:extLst>
          </p:cNvPr>
          <p:cNvSpPr/>
          <p:nvPr/>
        </p:nvSpPr>
        <p:spPr>
          <a:xfrm>
            <a:off x="534877" y="1760182"/>
            <a:ext cx="11122245" cy="4569437"/>
          </a:xfrm>
          <a:prstGeom prst="roundRect">
            <a:avLst>
              <a:gd name="adj" fmla="val 10108"/>
            </a:avLst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Google Shape;281;p29">
            <a:extLst>
              <a:ext uri="{FF2B5EF4-FFF2-40B4-BE49-F238E27FC236}">
                <a16:creationId xmlns="" xmlns:a16="http://schemas.microsoft.com/office/drawing/2014/main" id="{F952F57F-8CC4-4D48-AC29-308004DDD314}"/>
              </a:ext>
            </a:extLst>
          </p:cNvPr>
          <p:cNvSpPr txBox="1">
            <a:spLocks/>
          </p:cNvSpPr>
          <p:nvPr/>
        </p:nvSpPr>
        <p:spPr>
          <a:xfrm>
            <a:off x="1512000" y="540000"/>
            <a:ext cx="9180000" cy="1152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5400" b="1" dirty="0"/>
              <a:t>Primátor </a:t>
            </a:r>
            <a:r>
              <a:rPr lang="cs-CZ" sz="5400" b="1" dirty="0">
                <a:solidFill>
                  <a:srgbClr val="FFB600"/>
                </a:solidFill>
              </a:rPr>
              <a:t>Zdeněk</a:t>
            </a:r>
            <a:r>
              <a:rPr lang="cs-CZ" sz="5400" b="1" dirty="0"/>
              <a:t> Hřib</a:t>
            </a:r>
          </a:p>
        </p:txBody>
      </p:sp>
      <p:sp>
        <p:nvSpPr>
          <p:cNvPr id="8" name="Google Shape;282;p29">
            <a:extLst>
              <a:ext uri="{FF2B5EF4-FFF2-40B4-BE49-F238E27FC236}">
                <a16:creationId xmlns="" xmlns:a16="http://schemas.microsoft.com/office/drawing/2014/main" id="{2624B09B-E0C8-479D-B3E6-9C03298F269E}"/>
              </a:ext>
            </a:extLst>
          </p:cNvPr>
          <p:cNvSpPr txBox="1">
            <a:spLocks/>
          </p:cNvSpPr>
          <p:nvPr/>
        </p:nvSpPr>
        <p:spPr>
          <a:xfrm>
            <a:off x="720001" y="1656000"/>
            <a:ext cx="10652508" cy="471212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spcAft>
                <a:spcPts val="1200"/>
              </a:spcAft>
              <a:buClr>
                <a:srgbClr val="FFC000"/>
              </a:buClr>
              <a:buFont typeface="Wingdings" panose="05000000000000000000" pitchFamily="2" charset="2"/>
              <a:buChar char="ü"/>
            </a:pPr>
            <a:r>
              <a:rPr lang="pl-PL" sz="2200" dirty="0" smtClean="0">
                <a:solidFill>
                  <a:schemeClr val="bg1"/>
                </a:solidFill>
              </a:rPr>
              <a:t>Procesní </a:t>
            </a:r>
            <a:r>
              <a:rPr lang="pl-PL" sz="2200" dirty="0">
                <a:solidFill>
                  <a:schemeClr val="bg1"/>
                </a:solidFill>
              </a:rPr>
              <a:t>a strategické řízení </a:t>
            </a:r>
            <a:r>
              <a:rPr lang="pl-PL" sz="2200" dirty="0" smtClean="0">
                <a:solidFill>
                  <a:schemeClr val="bg1"/>
                </a:solidFill>
              </a:rPr>
              <a:t>rady</a:t>
            </a:r>
          </a:p>
          <a:p>
            <a:pPr marL="800100" lvl="1" indent="-342900" algn="l">
              <a:spcAft>
                <a:spcPts val="1200"/>
              </a:spcAft>
              <a:buClr>
                <a:srgbClr val="FFC000"/>
              </a:buClr>
              <a:buFont typeface="Wingdings" panose="05000000000000000000" pitchFamily="2" charset="2"/>
              <a:buChar char="ü"/>
            </a:pPr>
            <a:r>
              <a:rPr lang="pl-PL" sz="1800" dirty="0">
                <a:solidFill>
                  <a:schemeClr val="bg1"/>
                </a:solidFill>
              </a:rPr>
              <a:t>Beru </a:t>
            </a:r>
            <a:r>
              <a:rPr lang="pl-PL" sz="1800" dirty="0" smtClean="0">
                <a:solidFill>
                  <a:schemeClr val="bg1"/>
                </a:solidFill>
              </a:rPr>
              <a:t>si jako </a:t>
            </a:r>
            <a:r>
              <a:rPr lang="pl-PL" sz="1800" dirty="0">
                <a:solidFill>
                  <a:schemeClr val="bg1"/>
                </a:solidFill>
              </a:rPr>
              <a:t>osobní úkol, abych dohlédnul na to, že Praha funguje jako </a:t>
            </a:r>
            <a:r>
              <a:rPr lang="pl-PL" sz="1800" dirty="0" smtClean="0">
                <a:solidFill>
                  <a:schemeClr val="bg1"/>
                </a:solidFill>
              </a:rPr>
              <a:t>jeden </a:t>
            </a:r>
            <a:r>
              <a:rPr lang="pl-PL" sz="1800" dirty="0" smtClean="0">
                <a:solidFill>
                  <a:schemeClr val="bg1"/>
                </a:solidFill>
              </a:rPr>
              <a:t>celek, a </a:t>
            </a:r>
            <a:r>
              <a:rPr lang="pl-PL" sz="1800" dirty="0">
                <a:solidFill>
                  <a:schemeClr val="bg1"/>
                </a:solidFill>
              </a:rPr>
              <a:t>také </a:t>
            </a:r>
            <a:r>
              <a:rPr lang="pl-PL" sz="1800" dirty="0" smtClean="0">
                <a:solidFill>
                  <a:schemeClr val="bg1"/>
                </a:solidFill>
              </a:rPr>
              <a:t>chci, </a:t>
            </a:r>
            <a:r>
              <a:rPr lang="pl-PL" sz="1800" dirty="0" smtClean="0">
                <a:solidFill>
                  <a:schemeClr val="bg1"/>
                </a:solidFill>
              </a:rPr>
              <a:t>aby byla ještě více </a:t>
            </a:r>
            <a:r>
              <a:rPr lang="pl-PL" sz="1800" dirty="0">
                <a:solidFill>
                  <a:schemeClr val="bg1"/>
                </a:solidFill>
              </a:rPr>
              <a:t>otevřená směrem k </a:t>
            </a:r>
            <a:r>
              <a:rPr lang="pl-PL" sz="1800" dirty="0" smtClean="0">
                <a:solidFill>
                  <a:schemeClr val="bg1"/>
                </a:solidFill>
              </a:rPr>
              <a:t>občanům. V </a:t>
            </a:r>
            <a:r>
              <a:rPr lang="pl-PL" sz="1800" dirty="0">
                <a:solidFill>
                  <a:schemeClr val="bg1"/>
                </a:solidFill>
              </a:rPr>
              <a:t>předchozích letech toto nefungovalo a byl to největší kámen úrazu. Budu dohlížet nad implementací věcí z půlročního plánu, který jsme představili v nedávné době. Půlroční plán je skvělý kontrolní mechanismus nad celou </a:t>
            </a:r>
            <a:r>
              <a:rPr lang="pl-PL" sz="1800" dirty="0" smtClean="0">
                <a:solidFill>
                  <a:schemeClr val="bg1"/>
                </a:solidFill>
              </a:rPr>
              <a:t>radou </a:t>
            </a:r>
            <a:r>
              <a:rPr lang="pl-PL" sz="1800" dirty="0">
                <a:solidFill>
                  <a:schemeClr val="bg1"/>
                </a:solidFill>
              </a:rPr>
              <a:t>a přirozeně zvyšuje její akceschopnost</a:t>
            </a:r>
          </a:p>
          <a:p>
            <a:pPr marL="342900" indent="-342900" algn="l">
              <a:spcAft>
                <a:spcPts val="1200"/>
              </a:spcAft>
              <a:buClr>
                <a:srgbClr val="FFC000"/>
              </a:buClr>
              <a:buFont typeface="Wingdings" panose="05000000000000000000" pitchFamily="2" charset="2"/>
              <a:buChar char="ü"/>
            </a:pPr>
            <a:r>
              <a:rPr lang="pl-PL" sz="2200" dirty="0" smtClean="0">
                <a:solidFill>
                  <a:schemeClr val="bg1"/>
                </a:solidFill>
              </a:rPr>
              <a:t>Restrukturalizace </a:t>
            </a:r>
            <a:r>
              <a:rPr lang="pl-PL" sz="2200" dirty="0" smtClean="0">
                <a:solidFill>
                  <a:schemeClr val="bg1"/>
                </a:solidFill>
              </a:rPr>
              <a:t>odboru </a:t>
            </a:r>
            <a:r>
              <a:rPr lang="pl-PL" sz="2200" dirty="0">
                <a:solidFill>
                  <a:schemeClr val="bg1"/>
                </a:solidFill>
              </a:rPr>
              <a:t>IT na </a:t>
            </a:r>
            <a:r>
              <a:rPr lang="pl-PL" sz="2200" dirty="0" smtClean="0">
                <a:solidFill>
                  <a:schemeClr val="bg1"/>
                </a:solidFill>
              </a:rPr>
              <a:t>magistrátu</a:t>
            </a:r>
          </a:p>
          <a:p>
            <a:pPr marL="342900" indent="-342900" algn="l">
              <a:spcAft>
                <a:spcPts val="1200"/>
              </a:spcAft>
              <a:buClr>
                <a:srgbClr val="FFC000"/>
              </a:buClr>
              <a:buFont typeface="Wingdings" panose="05000000000000000000" pitchFamily="2" charset="2"/>
              <a:buChar char="ü"/>
            </a:pPr>
            <a:r>
              <a:rPr lang="cs-CZ" sz="2200" dirty="0">
                <a:solidFill>
                  <a:schemeClr val="bg1"/>
                </a:solidFill>
              </a:rPr>
              <a:t>Jednání se starosty o rozvoji severní části </a:t>
            </a:r>
            <a:r>
              <a:rPr lang="cs-CZ" sz="2200" dirty="0" smtClean="0">
                <a:solidFill>
                  <a:schemeClr val="bg1"/>
                </a:solidFill>
              </a:rPr>
              <a:t>Prahy</a:t>
            </a:r>
          </a:p>
          <a:p>
            <a:pPr marL="342900" indent="-342900" algn="l">
              <a:spcAft>
                <a:spcPts val="1200"/>
              </a:spcAft>
              <a:buClr>
                <a:srgbClr val="FFC000"/>
              </a:buClr>
              <a:buFont typeface="Wingdings" panose="05000000000000000000" pitchFamily="2" charset="2"/>
              <a:buChar char="ü"/>
            </a:pPr>
            <a:r>
              <a:rPr lang="cs-CZ" sz="2200" dirty="0">
                <a:solidFill>
                  <a:schemeClr val="bg1"/>
                </a:solidFill>
              </a:rPr>
              <a:t>Provedení bezpečnostní kontroly dle varování </a:t>
            </a:r>
            <a:r>
              <a:rPr lang="cs-CZ" sz="2200" dirty="0" smtClean="0">
                <a:solidFill>
                  <a:schemeClr val="bg1"/>
                </a:solidFill>
              </a:rPr>
              <a:t>NÚKIB </a:t>
            </a:r>
            <a:r>
              <a:rPr lang="cs-CZ" sz="2200" dirty="0">
                <a:solidFill>
                  <a:schemeClr val="bg1"/>
                </a:solidFill>
              </a:rPr>
              <a:t>k technologiím </a:t>
            </a:r>
            <a:r>
              <a:rPr lang="cs-CZ" sz="2200" dirty="0" smtClean="0">
                <a:solidFill>
                  <a:schemeClr val="bg1"/>
                </a:solidFill>
              </a:rPr>
              <a:t>Huawei</a:t>
            </a:r>
            <a:r>
              <a:rPr lang="cs-CZ" sz="2200" dirty="0" smtClean="0">
                <a:solidFill>
                  <a:schemeClr val="bg1"/>
                </a:solidFill>
              </a:rPr>
              <a:t>/ZTE</a:t>
            </a:r>
          </a:p>
          <a:p>
            <a:pPr marL="342900" indent="-342900" algn="l">
              <a:spcAft>
                <a:spcPts val="1200"/>
              </a:spcAft>
              <a:buClr>
                <a:srgbClr val="FFC000"/>
              </a:buClr>
              <a:buFont typeface="Wingdings" panose="05000000000000000000" pitchFamily="2" charset="2"/>
              <a:buChar char="ü"/>
            </a:pPr>
            <a:r>
              <a:rPr lang="cs-CZ" sz="2200" dirty="0" smtClean="0">
                <a:solidFill>
                  <a:schemeClr val="bg1"/>
                </a:solidFill>
              </a:rPr>
              <a:t>Pověření </a:t>
            </a:r>
            <a:r>
              <a:rPr lang="cs-CZ" sz="2200" dirty="0" smtClean="0">
                <a:solidFill>
                  <a:schemeClr val="bg1"/>
                </a:solidFill>
              </a:rPr>
              <a:t>radou </a:t>
            </a:r>
            <a:r>
              <a:rPr lang="cs-CZ" sz="2200" dirty="0" smtClean="0">
                <a:solidFill>
                  <a:schemeClr val="bg1"/>
                </a:solidFill>
              </a:rPr>
              <a:t>k vyjmutí </a:t>
            </a:r>
            <a:r>
              <a:rPr lang="cs-CZ" sz="2200" dirty="0">
                <a:solidFill>
                  <a:schemeClr val="bg1"/>
                </a:solidFill>
              </a:rPr>
              <a:t>dodatku ze smlouvy </a:t>
            </a:r>
            <a:r>
              <a:rPr lang="cs-CZ" sz="2200" dirty="0" smtClean="0">
                <a:solidFill>
                  <a:schemeClr val="bg1"/>
                </a:solidFill>
              </a:rPr>
              <a:t>o </a:t>
            </a:r>
            <a:r>
              <a:rPr lang="cs-CZ" sz="2200" dirty="0">
                <a:solidFill>
                  <a:schemeClr val="bg1"/>
                </a:solidFill>
              </a:rPr>
              <a:t>partnerských městech Prahy s </a:t>
            </a:r>
            <a:r>
              <a:rPr lang="cs-CZ" sz="2200" dirty="0" smtClean="0">
                <a:solidFill>
                  <a:schemeClr val="bg1"/>
                </a:solidFill>
              </a:rPr>
              <a:t>Pekingem o uznání politiky jedné Číny</a:t>
            </a:r>
            <a:endParaRPr lang="cs-CZ" sz="2200" dirty="0">
              <a:solidFill>
                <a:schemeClr val="bg1"/>
              </a:solidFill>
            </a:endParaRPr>
          </a:p>
        </p:txBody>
      </p:sp>
      <p:sp>
        <p:nvSpPr>
          <p:cNvPr id="9" name="Google Shape;285;p29">
            <a:extLst>
              <a:ext uri="{FF2B5EF4-FFF2-40B4-BE49-F238E27FC236}">
                <a16:creationId xmlns="" xmlns:a16="http://schemas.microsoft.com/office/drawing/2014/main" id="{37347A00-F214-4320-BC71-F9F8315FB98E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472533" y="6120400"/>
            <a:ext cx="719600" cy="737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ctr"/>
            <a:fld id="{00000000-1234-1234-1234-123412341234}" type="slidenum">
              <a:rPr lang="en"/>
              <a:pPr algn="ctr"/>
              <a:t>2</a:t>
            </a:fld>
            <a:endParaRPr dirty="0"/>
          </a:p>
        </p:txBody>
      </p:sp>
      <p:pic>
        <p:nvPicPr>
          <p:cNvPr id="11" name="Grafický objekt 10">
            <a:extLst>
              <a:ext uri="{FF2B5EF4-FFF2-40B4-BE49-F238E27FC236}">
                <a16:creationId xmlns="" xmlns:a16="http://schemas.microsoft.com/office/drawing/2014/main" id="{E02CC678-4627-4BB8-971D-3CEE8B056B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4000" y="144000"/>
            <a:ext cx="1440000" cy="1440000"/>
          </a:xfrm>
          <a:prstGeom prst="rect">
            <a:avLst/>
          </a:prstGeom>
        </p:spPr>
      </p:pic>
      <p:pic>
        <p:nvPicPr>
          <p:cNvPr id="3" name="Obrázek 2" descr="Obsah obrázku muž, osoba, oblek, vázanka&#10;&#10;Popis se vygeneroval automaticky.">
            <a:extLst>
              <a:ext uri="{FF2B5EF4-FFF2-40B4-BE49-F238E27FC236}">
                <a16:creationId xmlns="" xmlns:a16="http://schemas.microsoft.com/office/drawing/2014/main" id="{27876540-108C-4B04-9BC8-99F1F94761D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000" y="288000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5953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: se zakulacenými rohy 4">
            <a:extLst>
              <a:ext uri="{FF2B5EF4-FFF2-40B4-BE49-F238E27FC236}">
                <a16:creationId xmlns="" xmlns:a16="http://schemas.microsoft.com/office/drawing/2014/main" id="{8D0152D0-1846-4128-AD9A-2EE49387583B}"/>
              </a:ext>
            </a:extLst>
          </p:cNvPr>
          <p:cNvSpPr/>
          <p:nvPr/>
        </p:nvSpPr>
        <p:spPr>
          <a:xfrm>
            <a:off x="507299" y="317576"/>
            <a:ext cx="11193736" cy="6050544"/>
          </a:xfrm>
          <a:prstGeom prst="roundRect">
            <a:avLst>
              <a:gd name="adj" fmla="val 7659"/>
            </a:avLst>
          </a:prstGeom>
          <a:ln w="28575">
            <a:solidFill>
              <a:srgbClr val="FF0000"/>
            </a:solidFill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6" name="Obdélník: se zakulacenými rohy 5">
            <a:extLst>
              <a:ext uri="{FF2B5EF4-FFF2-40B4-BE49-F238E27FC236}">
                <a16:creationId xmlns="" xmlns:a16="http://schemas.microsoft.com/office/drawing/2014/main" id="{79E6C534-4964-455E-AF32-F2D8CC2C4074}"/>
              </a:ext>
            </a:extLst>
          </p:cNvPr>
          <p:cNvSpPr/>
          <p:nvPr/>
        </p:nvSpPr>
        <p:spPr>
          <a:xfrm>
            <a:off x="534877" y="1760182"/>
            <a:ext cx="11122245" cy="4569437"/>
          </a:xfrm>
          <a:prstGeom prst="roundRect">
            <a:avLst>
              <a:gd name="adj" fmla="val 10108"/>
            </a:avLst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Google Shape;281;p29">
            <a:extLst>
              <a:ext uri="{FF2B5EF4-FFF2-40B4-BE49-F238E27FC236}">
                <a16:creationId xmlns="" xmlns:a16="http://schemas.microsoft.com/office/drawing/2014/main" id="{F952F57F-8CC4-4D48-AC29-308004DDD314}"/>
              </a:ext>
            </a:extLst>
          </p:cNvPr>
          <p:cNvSpPr txBox="1">
            <a:spLocks/>
          </p:cNvSpPr>
          <p:nvPr/>
        </p:nvSpPr>
        <p:spPr>
          <a:xfrm>
            <a:off x="1512000" y="540000"/>
            <a:ext cx="9180000" cy="1152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5400" b="1" dirty="0"/>
              <a:t>Náměstek </a:t>
            </a:r>
            <a:r>
              <a:rPr lang="cs-CZ" sz="5400" b="1" dirty="0">
                <a:solidFill>
                  <a:srgbClr val="FFB600"/>
                </a:solidFill>
              </a:rPr>
              <a:t>Petr</a:t>
            </a:r>
            <a:r>
              <a:rPr lang="cs-CZ" sz="5400" b="1" dirty="0"/>
              <a:t> Hlaváček</a:t>
            </a:r>
          </a:p>
        </p:txBody>
      </p:sp>
      <p:sp>
        <p:nvSpPr>
          <p:cNvPr id="8" name="Google Shape;282;p29">
            <a:extLst>
              <a:ext uri="{FF2B5EF4-FFF2-40B4-BE49-F238E27FC236}">
                <a16:creationId xmlns="" xmlns:a16="http://schemas.microsoft.com/office/drawing/2014/main" id="{2624B09B-E0C8-479D-B3E6-9C03298F269E}"/>
              </a:ext>
            </a:extLst>
          </p:cNvPr>
          <p:cNvSpPr txBox="1">
            <a:spLocks/>
          </p:cNvSpPr>
          <p:nvPr/>
        </p:nvSpPr>
        <p:spPr>
          <a:xfrm>
            <a:off x="720000" y="1656000"/>
            <a:ext cx="10751999" cy="471212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spcAft>
                <a:spcPts val="1200"/>
              </a:spcAft>
              <a:buClr>
                <a:srgbClr val="FFC000"/>
              </a:buClr>
              <a:buFont typeface="Wingdings" panose="05000000000000000000" pitchFamily="2" charset="2"/>
              <a:buChar char="ü"/>
            </a:pPr>
            <a:r>
              <a:rPr lang="cs-CZ" sz="2200" dirty="0" smtClean="0">
                <a:solidFill>
                  <a:schemeClr val="bg1"/>
                </a:solidFill>
              </a:rPr>
              <a:t>Společně </a:t>
            </a:r>
            <a:r>
              <a:rPr lang="cs-CZ" sz="2200" dirty="0">
                <a:solidFill>
                  <a:schemeClr val="bg1"/>
                </a:solidFill>
              </a:rPr>
              <a:t>s náměstkem primátora pro dopravu Adamem </a:t>
            </a:r>
            <a:r>
              <a:rPr lang="cs-CZ" sz="2200" dirty="0">
                <a:solidFill>
                  <a:schemeClr val="bg1"/>
                </a:solidFill>
              </a:rPr>
              <a:t>Scheinherrem</a:t>
            </a:r>
            <a:r>
              <a:rPr lang="cs-CZ" sz="2200" dirty="0">
                <a:solidFill>
                  <a:schemeClr val="bg1"/>
                </a:solidFill>
              </a:rPr>
              <a:t> a Institutem plánování a rozvoje jsme představili koncepční rozvahu </a:t>
            </a:r>
            <a:r>
              <a:rPr lang="cs-CZ" sz="2200" dirty="0" smtClean="0">
                <a:solidFill>
                  <a:schemeClr val="bg1"/>
                </a:solidFill>
              </a:rPr>
              <a:t>Železničního </a:t>
            </a:r>
            <a:r>
              <a:rPr lang="cs-CZ" sz="2200" dirty="0">
                <a:solidFill>
                  <a:schemeClr val="bg1"/>
                </a:solidFill>
              </a:rPr>
              <a:t>mostu na </a:t>
            </a:r>
            <a:r>
              <a:rPr lang="cs-CZ" sz="2200" dirty="0" smtClean="0">
                <a:solidFill>
                  <a:schemeClr val="bg1"/>
                </a:solidFill>
              </a:rPr>
              <a:t>Výtoni</a:t>
            </a:r>
          </a:p>
          <a:p>
            <a:pPr marL="800100" lvl="1" indent="-342900" algn="l">
              <a:spcAft>
                <a:spcPts val="1200"/>
              </a:spcAft>
              <a:buClr>
                <a:srgbClr val="FFC000"/>
              </a:buClr>
              <a:buFont typeface="Wingdings" panose="05000000000000000000" pitchFamily="2" charset="2"/>
              <a:buChar char="ü"/>
            </a:pPr>
            <a:r>
              <a:rPr lang="cs-CZ" sz="1800" dirty="0">
                <a:solidFill>
                  <a:schemeClr val="bg1"/>
                </a:solidFill>
              </a:rPr>
              <a:t>Do konce března budeme vědět, zda se dá stávající konstrukce mostu zachránit a zrekonstruovat. Chceme, aby </a:t>
            </a:r>
            <a:r>
              <a:rPr lang="cs-CZ" sz="1800" dirty="0" smtClean="0">
                <a:solidFill>
                  <a:schemeClr val="bg1"/>
                </a:solidFill>
              </a:rPr>
              <a:t>výtoňský </a:t>
            </a:r>
            <a:r>
              <a:rPr lang="cs-CZ" sz="1800" dirty="0">
                <a:solidFill>
                  <a:schemeClr val="bg1"/>
                </a:solidFill>
              </a:rPr>
              <a:t>most zachoval svou siluetu. Pro dobrou </a:t>
            </a:r>
            <a:r>
              <a:rPr lang="cs-CZ" sz="1800" dirty="0" smtClean="0">
                <a:solidFill>
                  <a:schemeClr val="bg1"/>
                </a:solidFill>
              </a:rPr>
              <a:t>průjezdnost </a:t>
            </a:r>
            <a:r>
              <a:rPr lang="cs-CZ" sz="1800" dirty="0">
                <a:solidFill>
                  <a:schemeClr val="bg1"/>
                </a:solidFill>
              </a:rPr>
              <a:t>je důležité, aby po něm vedly </a:t>
            </a:r>
            <a:r>
              <a:rPr lang="cs-CZ" sz="1800" dirty="0" smtClean="0">
                <a:solidFill>
                  <a:schemeClr val="bg1"/>
                </a:solidFill>
              </a:rPr>
              <a:t>tři </a:t>
            </a:r>
            <a:r>
              <a:rPr lang="cs-CZ" sz="1800" dirty="0">
                <a:solidFill>
                  <a:schemeClr val="bg1"/>
                </a:solidFill>
              </a:rPr>
              <a:t>koleje. Chceme také pěší zónu a nádraží na Výtoni. Vytvořil by se tak přestupní uzel na tramvajovou </a:t>
            </a:r>
            <a:r>
              <a:rPr lang="cs-CZ" sz="1800" dirty="0" smtClean="0">
                <a:solidFill>
                  <a:schemeClr val="bg1"/>
                </a:solidFill>
              </a:rPr>
              <a:t>dopravu</a:t>
            </a:r>
          </a:p>
          <a:p>
            <a:pPr marL="342900" indent="-342900" algn="l">
              <a:spcAft>
                <a:spcPts val="1200"/>
              </a:spcAft>
              <a:buClr>
                <a:srgbClr val="FFC000"/>
              </a:buClr>
              <a:buFont typeface="Wingdings" panose="05000000000000000000" pitchFamily="2" charset="2"/>
              <a:buChar char="ü"/>
            </a:pPr>
            <a:r>
              <a:rPr lang="cs-CZ" sz="2200" dirty="0">
                <a:solidFill>
                  <a:schemeClr val="bg1"/>
                </a:solidFill>
              </a:rPr>
              <a:t>V rámci </a:t>
            </a:r>
            <a:r>
              <a:rPr lang="cs-CZ" sz="2200" dirty="0" smtClean="0">
                <a:solidFill>
                  <a:schemeClr val="bg1"/>
                </a:solidFill>
              </a:rPr>
              <a:t>série </a:t>
            </a:r>
            <a:r>
              <a:rPr lang="cs-CZ" sz="2200" dirty="0">
                <a:solidFill>
                  <a:schemeClr val="bg1"/>
                </a:solidFill>
              </a:rPr>
              <a:t>přednášek jsme prezentovali varianty průchodnosti SOKP (Silniční okruh kolem Prahy) a momentální právní stav koaličním </a:t>
            </a:r>
            <a:r>
              <a:rPr lang="cs-CZ" sz="2200" dirty="0" smtClean="0">
                <a:solidFill>
                  <a:schemeClr val="bg1"/>
                </a:solidFill>
              </a:rPr>
              <a:t>zastupitelům</a:t>
            </a:r>
            <a:endParaRPr lang="cs-CZ" sz="2200" dirty="0" smtClean="0">
              <a:solidFill>
                <a:schemeClr val="bg1"/>
              </a:solidFill>
            </a:endParaRPr>
          </a:p>
          <a:p>
            <a:pPr marL="800100" lvl="1" indent="-342900" algn="l">
              <a:spcAft>
                <a:spcPts val="1200"/>
              </a:spcAft>
              <a:buClr>
                <a:srgbClr val="FFC000"/>
              </a:buClr>
              <a:buFont typeface="Wingdings" panose="05000000000000000000" pitchFamily="2" charset="2"/>
              <a:buChar char="ü"/>
            </a:pPr>
            <a:r>
              <a:rPr lang="cs-CZ" sz="1800" dirty="0">
                <a:solidFill>
                  <a:schemeClr val="bg1"/>
                </a:solidFill>
              </a:rPr>
              <a:t>Vytvořili a prezentovali jsme pracovní posouzení variant Silničního okruhu kolem </a:t>
            </a:r>
            <a:r>
              <a:rPr lang="cs-CZ" sz="1800" dirty="0" smtClean="0">
                <a:solidFill>
                  <a:schemeClr val="bg1"/>
                </a:solidFill>
              </a:rPr>
              <a:t>Prahy</a:t>
            </a:r>
          </a:p>
          <a:p>
            <a:pPr marL="342900" indent="-342900" algn="l">
              <a:spcAft>
                <a:spcPts val="1200"/>
              </a:spcAft>
              <a:buClr>
                <a:srgbClr val="FFC000"/>
              </a:buClr>
              <a:buFont typeface="Wingdings" panose="05000000000000000000" pitchFamily="2" charset="2"/>
              <a:buChar char="ü"/>
            </a:pPr>
            <a:r>
              <a:rPr lang="cs-CZ" sz="2200" dirty="0">
                <a:solidFill>
                  <a:schemeClr val="bg1"/>
                </a:solidFill>
              </a:rPr>
              <a:t>Kulatý pracovní stůl s </a:t>
            </a:r>
            <a:r>
              <a:rPr lang="cs-CZ" sz="2200" dirty="0" smtClean="0">
                <a:solidFill>
                  <a:schemeClr val="bg1"/>
                </a:solidFill>
              </a:rPr>
              <a:t>developery</a:t>
            </a:r>
          </a:p>
          <a:p>
            <a:pPr marL="800100" lvl="1" indent="-342900" algn="l">
              <a:spcAft>
                <a:spcPts val="1200"/>
              </a:spcAft>
              <a:buClr>
                <a:srgbClr val="FFC000"/>
              </a:buClr>
              <a:buFont typeface="Wingdings" panose="05000000000000000000" pitchFamily="2" charset="2"/>
              <a:buChar char="ü"/>
            </a:pPr>
            <a:r>
              <a:rPr lang="cs-CZ" sz="1800" dirty="0">
                <a:solidFill>
                  <a:schemeClr val="bg1"/>
                </a:solidFill>
              </a:rPr>
              <a:t>Proběhlo pracovní jednání s developery v </a:t>
            </a:r>
            <a:r>
              <a:rPr lang="cs-CZ" sz="1800" dirty="0" smtClean="0">
                <a:solidFill>
                  <a:schemeClr val="bg1"/>
                </a:solidFill>
              </a:rPr>
              <a:t>Rezidenci </a:t>
            </a:r>
            <a:r>
              <a:rPr lang="cs-CZ" sz="1800" dirty="0">
                <a:solidFill>
                  <a:schemeClr val="bg1"/>
                </a:solidFill>
              </a:rPr>
              <a:t>primátora. Došlo k vzájemnému seznámení a popisu problémů, které </a:t>
            </a:r>
            <a:r>
              <a:rPr lang="cs-CZ" sz="1800" dirty="0" smtClean="0">
                <a:solidFill>
                  <a:schemeClr val="bg1"/>
                </a:solidFill>
              </a:rPr>
              <a:t>trápí obě </a:t>
            </a:r>
            <a:r>
              <a:rPr lang="cs-CZ" sz="1800" dirty="0">
                <a:solidFill>
                  <a:schemeClr val="bg1"/>
                </a:solidFill>
              </a:rPr>
              <a:t>strany v rámci povolovacích procesů </a:t>
            </a:r>
            <a:r>
              <a:rPr lang="cs-CZ" sz="1800" dirty="0" smtClean="0">
                <a:solidFill>
                  <a:schemeClr val="bg1"/>
                </a:solidFill>
              </a:rPr>
              <a:t>výstavby</a:t>
            </a:r>
            <a:endParaRPr lang="cs-CZ" sz="1800" dirty="0">
              <a:solidFill>
                <a:schemeClr val="bg1"/>
              </a:solidFill>
            </a:endParaRPr>
          </a:p>
        </p:txBody>
      </p:sp>
      <p:sp>
        <p:nvSpPr>
          <p:cNvPr id="9" name="Google Shape;285;p29">
            <a:extLst>
              <a:ext uri="{FF2B5EF4-FFF2-40B4-BE49-F238E27FC236}">
                <a16:creationId xmlns="" xmlns:a16="http://schemas.microsoft.com/office/drawing/2014/main" id="{37347A00-F214-4320-BC71-F9F8315FB98E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472533" y="6120400"/>
            <a:ext cx="719600" cy="737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ctr"/>
            <a:fld id="{00000000-1234-1234-1234-123412341234}" type="slidenum">
              <a:rPr lang="en"/>
              <a:pPr algn="ctr"/>
              <a:t>3</a:t>
            </a:fld>
            <a:endParaRPr dirty="0"/>
          </a:p>
        </p:txBody>
      </p:sp>
      <p:pic>
        <p:nvPicPr>
          <p:cNvPr id="11" name="Grafický objekt 10">
            <a:extLst>
              <a:ext uri="{FF2B5EF4-FFF2-40B4-BE49-F238E27FC236}">
                <a16:creationId xmlns="" xmlns:a16="http://schemas.microsoft.com/office/drawing/2014/main" id="{3D81AB14-D451-43DE-B3E7-42C02196A6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4000" y="144000"/>
            <a:ext cx="1440000" cy="1440000"/>
          </a:xfrm>
          <a:prstGeom prst="rect">
            <a:avLst/>
          </a:prstGeom>
        </p:spPr>
      </p:pic>
      <p:pic>
        <p:nvPicPr>
          <p:cNvPr id="3" name="Obrázek 2" descr="Obsah obrázku osoba, muž, fotka, držení&#10;&#10;Popis se vygeneroval automaticky.">
            <a:extLst>
              <a:ext uri="{FF2B5EF4-FFF2-40B4-BE49-F238E27FC236}">
                <a16:creationId xmlns="" xmlns:a16="http://schemas.microsoft.com/office/drawing/2014/main" id="{2B2FC831-64C6-407F-9699-EA29B6DC9E5A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000" y="287998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5924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: se zakulacenými rohy 4">
            <a:extLst>
              <a:ext uri="{FF2B5EF4-FFF2-40B4-BE49-F238E27FC236}">
                <a16:creationId xmlns:a16="http://schemas.microsoft.com/office/drawing/2014/main" xmlns="" id="{8D0152D0-1846-4128-AD9A-2EE49387583B}"/>
              </a:ext>
            </a:extLst>
          </p:cNvPr>
          <p:cNvSpPr/>
          <p:nvPr/>
        </p:nvSpPr>
        <p:spPr>
          <a:xfrm>
            <a:off x="507299" y="317576"/>
            <a:ext cx="11193736" cy="6050544"/>
          </a:xfrm>
          <a:prstGeom prst="roundRect">
            <a:avLst>
              <a:gd name="adj" fmla="val 7659"/>
            </a:avLst>
          </a:prstGeom>
          <a:ln w="28575">
            <a:solidFill>
              <a:srgbClr val="FF0000"/>
            </a:solidFill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6" name="Obdélník: se zakulacenými rohy 5">
            <a:extLst>
              <a:ext uri="{FF2B5EF4-FFF2-40B4-BE49-F238E27FC236}">
                <a16:creationId xmlns:a16="http://schemas.microsoft.com/office/drawing/2014/main" xmlns="" id="{79E6C534-4964-455E-AF32-F2D8CC2C4074}"/>
              </a:ext>
            </a:extLst>
          </p:cNvPr>
          <p:cNvSpPr/>
          <p:nvPr/>
        </p:nvSpPr>
        <p:spPr>
          <a:xfrm>
            <a:off x="534877" y="1760182"/>
            <a:ext cx="11122245" cy="4569437"/>
          </a:xfrm>
          <a:prstGeom prst="roundRect">
            <a:avLst>
              <a:gd name="adj" fmla="val 10108"/>
            </a:avLst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Google Shape;281;p29">
            <a:extLst>
              <a:ext uri="{FF2B5EF4-FFF2-40B4-BE49-F238E27FC236}">
                <a16:creationId xmlns:a16="http://schemas.microsoft.com/office/drawing/2014/main" xmlns="" id="{F952F57F-8CC4-4D48-AC29-308004DDD314}"/>
              </a:ext>
            </a:extLst>
          </p:cNvPr>
          <p:cNvSpPr txBox="1">
            <a:spLocks/>
          </p:cNvSpPr>
          <p:nvPr/>
        </p:nvSpPr>
        <p:spPr>
          <a:xfrm>
            <a:off x="1512000" y="540000"/>
            <a:ext cx="9180000" cy="1152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5400" b="1" dirty="0"/>
              <a:t>Náměstek </a:t>
            </a:r>
            <a:r>
              <a:rPr lang="cs-CZ" sz="5400" b="1" dirty="0">
                <a:solidFill>
                  <a:srgbClr val="FFB600"/>
                </a:solidFill>
              </a:rPr>
              <a:t>Petr</a:t>
            </a:r>
            <a:r>
              <a:rPr lang="cs-CZ" sz="5400" b="1" dirty="0"/>
              <a:t> Hlubuček</a:t>
            </a:r>
          </a:p>
        </p:txBody>
      </p:sp>
      <p:sp>
        <p:nvSpPr>
          <p:cNvPr id="8" name="Google Shape;282;p29">
            <a:extLst>
              <a:ext uri="{FF2B5EF4-FFF2-40B4-BE49-F238E27FC236}">
                <a16:creationId xmlns:a16="http://schemas.microsoft.com/office/drawing/2014/main" xmlns="" id="{2624B09B-E0C8-479D-B3E6-9C03298F269E}"/>
              </a:ext>
            </a:extLst>
          </p:cNvPr>
          <p:cNvSpPr txBox="1">
            <a:spLocks/>
          </p:cNvSpPr>
          <p:nvPr/>
        </p:nvSpPr>
        <p:spPr>
          <a:xfrm>
            <a:off x="720001" y="1656000"/>
            <a:ext cx="10586802" cy="471212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spcAft>
                <a:spcPts val="1200"/>
              </a:spcAft>
              <a:buClr>
                <a:srgbClr val="FFC000"/>
              </a:buClr>
              <a:buFont typeface="Wingdings" panose="05000000000000000000" pitchFamily="2" charset="2"/>
              <a:buChar char="ü"/>
            </a:pPr>
            <a:r>
              <a:rPr lang="cs-CZ" sz="2200" dirty="0" smtClean="0">
                <a:solidFill>
                  <a:schemeClr val="bg1"/>
                </a:solidFill>
              </a:rPr>
              <a:t>Zavedení </a:t>
            </a:r>
            <a:r>
              <a:rPr lang="cs-CZ" sz="2200" dirty="0">
                <a:solidFill>
                  <a:schemeClr val="bg1"/>
                </a:solidFill>
              </a:rPr>
              <a:t>opatření pro zlepšení kvality </a:t>
            </a:r>
            <a:r>
              <a:rPr lang="cs-CZ" sz="2200" dirty="0" smtClean="0">
                <a:solidFill>
                  <a:schemeClr val="bg1"/>
                </a:solidFill>
              </a:rPr>
              <a:t>ovzduší</a:t>
            </a:r>
          </a:p>
          <a:p>
            <a:pPr marL="800100" lvl="1" indent="-342900" algn="l">
              <a:spcAft>
                <a:spcPts val="1200"/>
              </a:spcAft>
              <a:buClr>
                <a:srgbClr val="FFC000"/>
              </a:buClr>
              <a:buFont typeface="Wingdings" panose="05000000000000000000" pitchFamily="2" charset="2"/>
              <a:buChar char="ü"/>
            </a:pPr>
            <a:r>
              <a:rPr lang="cs-CZ" sz="1800" dirty="0">
                <a:solidFill>
                  <a:schemeClr val="bg1"/>
                </a:solidFill>
              </a:rPr>
              <a:t>Prahu trápí špatná kvalita ovzduší. Hlavním zdrojem znečištění je přitom doprava. Náměstek Petr Hlubuček proto inicioval zavedení bezplatné přepravy v MHD při vyhlášení smogové situace</a:t>
            </a:r>
            <a:endParaRPr lang="cs-CZ" sz="1800" dirty="0" smtClean="0">
              <a:solidFill>
                <a:schemeClr val="bg1"/>
              </a:solidFill>
            </a:endParaRPr>
          </a:p>
          <a:p>
            <a:pPr marL="342900" indent="-342900" algn="l">
              <a:spcAft>
                <a:spcPts val="1200"/>
              </a:spcAft>
              <a:buClr>
                <a:srgbClr val="FFC000"/>
              </a:buClr>
              <a:buFont typeface="Wingdings" panose="05000000000000000000" pitchFamily="2" charset="2"/>
              <a:buChar char="ü"/>
            </a:pPr>
            <a:r>
              <a:rPr lang="cs-CZ" sz="2200" dirty="0">
                <a:solidFill>
                  <a:schemeClr val="bg1"/>
                </a:solidFill>
              </a:rPr>
              <a:t>Výstavba ekonomického a ekologického vodovodu v Botanické </a:t>
            </a:r>
            <a:r>
              <a:rPr lang="cs-CZ" sz="2200" dirty="0" smtClean="0">
                <a:solidFill>
                  <a:schemeClr val="bg1"/>
                </a:solidFill>
              </a:rPr>
              <a:t>zahradě hl. m. Prahy</a:t>
            </a:r>
            <a:endParaRPr lang="cs-CZ" sz="2200" dirty="0" smtClean="0">
              <a:solidFill>
                <a:schemeClr val="bg1"/>
              </a:solidFill>
            </a:endParaRPr>
          </a:p>
          <a:p>
            <a:pPr marL="800100" lvl="1" indent="-342900" algn="l">
              <a:spcAft>
                <a:spcPts val="1200"/>
              </a:spcAft>
              <a:buClr>
                <a:srgbClr val="FFC000"/>
              </a:buClr>
              <a:buFont typeface="Wingdings" panose="05000000000000000000" pitchFamily="2" charset="2"/>
              <a:buChar char="ü"/>
            </a:pPr>
            <a:r>
              <a:rPr lang="cs-CZ" sz="1800" dirty="0">
                <a:solidFill>
                  <a:schemeClr val="bg1"/>
                </a:solidFill>
              </a:rPr>
              <a:t>V současné době používá </a:t>
            </a:r>
            <a:r>
              <a:rPr lang="cs-CZ" sz="1800" dirty="0" smtClean="0">
                <a:solidFill>
                  <a:schemeClr val="bg1"/>
                </a:solidFill>
              </a:rPr>
              <a:t>botanická </a:t>
            </a:r>
            <a:r>
              <a:rPr lang="cs-CZ" sz="1800" dirty="0">
                <a:solidFill>
                  <a:schemeClr val="bg1"/>
                </a:solidFill>
              </a:rPr>
              <a:t>zahrada na zalévání pitnou vodu, což je jak </a:t>
            </a:r>
            <a:r>
              <a:rPr lang="cs-CZ" sz="1800" dirty="0" smtClean="0">
                <a:solidFill>
                  <a:schemeClr val="bg1"/>
                </a:solidFill>
              </a:rPr>
              <a:t>neekonomické, </a:t>
            </a:r>
            <a:r>
              <a:rPr lang="cs-CZ" sz="1800" dirty="0">
                <a:solidFill>
                  <a:schemeClr val="bg1"/>
                </a:solidFill>
              </a:rPr>
              <a:t>tak i neekologické. V prosinci  2018 byl proto schválen záměr na výstavbu vodovodu na užitkovou vodu vedeného do areálu </a:t>
            </a:r>
            <a:r>
              <a:rPr lang="cs-CZ" sz="1800" dirty="0" smtClean="0">
                <a:solidFill>
                  <a:schemeClr val="bg1"/>
                </a:solidFill>
              </a:rPr>
              <a:t>botanické </a:t>
            </a:r>
            <a:r>
              <a:rPr lang="cs-CZ" sz="1800" dirty="0" smtClean="0">
                <a:solidFill>
                  <a:schemeClr val="bg1"/>
                </a:solidFill>
              </a:rPr>
              <a:t>zahrady</a:t>
            </a:r>
          </a:p>
          <a:p>
            <a:pPr marL="342900" indent="-342900" algn="l">
              <a:spcAft>
                <a:spcPts val="1200"/>
              </a:spcAft>
              <a:buClr>
                <a:srgbClr val="FFC000"/>
              </a:buClr>
              <a:buFont typeface="Wingdings" panose="05000000000000000000" pitchFamily="2" charset="2"/>
              <a:buChar char="ü"/>
            </a:pPr>
            <a:r>
              <a:rPr lang="cs-CZ" sz="2200" dirty="0">
                <a:solidFill>
                  <a:schemeClr val="bg1"/>
                </a:solidFill>
              </a:rPr>
              <a:t>Výstavba nového pavilonu goril v </a:t>
            </a:r>
            <a:r>
              <a:rPr lang="cs-CZ" sz="2200" dirty="0" smtClean="0">
                <a:solidFill>
                  <a:schemeClr val="bg1"/>
                </a:solidFill>
              </a:rPr>
              <a:t>Zoo Praha</a:t>
            </a:r>
            <a:endParaRPr lang="cs-CZ" sz="2200" dirty="0" smtClean="0">
              <a:solidFill>
                <a:schemeClr val="bg1"/>
              </a:solidFill>
            </a:endParaRPr>
          </a:p>
          <a:p>
            <a:pPr marL="342900" indent="-342900" algn="l">
              <a:spcAft>
                <a:spcPts val="1200"/>
              </a:spcAft>
              <a:buClr>
                <a:srgbClr val="FFC000"/>
              </a:buClr>
              <a:buFont typeface="Wingdings" panose="05000000000000000000" pitchFamily="2" charset="2"/>
              <a:buChar char="ü"/>
            </a:pPr>
            <a:r>
              <a:rPr lang="cs-CZ" sz="2200" dirty="0">
                <a:solidFill>
                  <a:schemeClr val="bg1"/>
                </a:solidFill>
              </a:rPr>
              <a:t>Podpora strážníků Městské </a:t>
            </a:r>
            <a:r>
              <a:rPr lang="cs-CZ" sz="2200" dirty="0" smtClean="0">
                <a:solidFill>
                  <a:schemeClr val="bg1"/>
                </a:solidFill>
              </a:rPr>
              <a:t>policie hl. m. Prahy</a:t>
            </a:r>
            <a:endParaRPr lang="cs-CZ" sz="2200" dirty="0" smtClean="0">
              <a:solidFill>
                <a:schemeClr val="bg1"/>
              </a:solidFill>
            </a:endParaRPr>
          </a:p>
          <a:p>
            <a:pPr marL="800100" lvl="1" indent="-342900" algn="l">
              <a:spcAft>
                <a:spcPts val="1200"/>
              </a:spcAft>
              <a:buClr>
                <a:srgbClr val="FFC000"/>
              </a:buClr>
              <a:buFont typeface="Wingdings" panose="05000000000000000000" pitchFamily="2" charset="2"/>
              <a:buChar char="ü"/>
            </a:pPr>
            <a:r>
              <a:rPr lang="cs-CZ" sz="1800" dirty="0">
                <a:solidFill>
                  <a:schemeClr val="bg1"/>
                </a:solidFill>
              </a:rPr>
              <a:t>Od 1. ledna 2019 byl strážníkům </a:t>
            </a:r>
            <a:r>
              <a:rPr lang="cs-CZ" sz="1800" dirty="0" smtClean="0">
                <a:solidFill>
                  <a:schemeClr val="bg1"/>
                </a:solidFill>
              </a:rPr>
              <a:t>pražské městské </a:t>
            </a:r>
            <a:r>
              <a:rPr lang="cs-CZ" sz="1800" dirty="0">
                <a:solidFill>
                  <a:schemeClr val="bg1"/>
                </a:solidFill>
              </a:rPr>
              <a:t>policie zvýšen rizikový příplatek z 6 000 </a:t>
            </a:r>
            <a:r>
              <a:rPr lang="cs-CZ" sz="1800" dirty="0" smtClean="0">
                <a:solidFill>
                  <a:schemeClr val="bg1"/>
                </a:solidFill>
              </a:rPr>
              <a:t>na </a:t>
            </a:r>
            <a:r>
              <a:rPr lang="cs-CZ" sz="1800" dirty="0">
                <a:solidFill>
                  <a:schemeClr val="bg1"/>
                </a:solidFill>
              </a:rPr>
              <a:t>7 500 </a:t>
            </a:r>
            <a:r>
              <a:rPr lang="cs-CZ" sz="1800" dirty="0" smtClean="0">
                <a:solidFill>
                  <a:schemeClr val="bg1"/>
                </a:solidFill>
              </a:rPr>
              <a:t>Kč</a:t>
            </a:r>
            <a:endParaRPr lang="cs-CZ" sz="1800" dirty="0">
              <a:solidFill>
                <a:schemeClr val="bg1"/>
              </a:solidFill>
            </a:endParaRPr>
          </a:p>
        </p:txBody>
      </p:sp>
      <p:sp>
        <p:nvSpPr>
          <p:cNvPr id="9" name="Google Shape;285;p29">
            <a:extLst>
              <a:ext uri="{FF2B5EF4-FFF2-40B4-BE49-F238E27FC236}">
                <a16:creationId xmlns:a16="http://schemas.microsoft.com/office/drawing/2014/main" xmlns="" id="{37347A00-F214-4320-BC71-F9F8315FB98E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472533" y="6120400"/>
            <a:ext cx="719600" cy="737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ctr"/>
            <a:fld id="{00000000-1234-1234-1234-123412341234}" type="slidenum">
              <a:rPr lang="en"/>
              <a:pPr algn="ctr"/>
              <a:t>4</a:t>
            </a:fld>
            <a:endParaRPr dirty="0"/>
          </a:p>
        </p:txBody>
      </p:sp>
      <p:pic>
        <p:nvPicPr>
          <p:cNvPr id="10" name="Grafický objekt 9">
            <a:extLst>
              <a:ext uri="{FF2B5EF4-FFF2-40B4-BE49-F238E27FC236}">
                <a16:creationId xmlns:a16="http://schemas.microsoft.com/office/drawing/2014/main" xmlns="" id="{777CFD1A-D347-44E2-921A-A3145B2223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44000" y="144000"/>
            <a:ext cx="1440000" cy="1440000"/>
          </a:xfrm>
          <a:prstGeom prst="rect">
            <a:avLst/>
          </a:prstGeom>
        </p:spPr>
      </p:pic>
      <p:pic>
        <p:nvPicPr>
          <p:cNvPr id="3" name="Obrázek 2" descr="Obsah obrázku osoba, vázanka, muž, oblek&#10;&#10;Popis se vygeneroval automaticky.">
            <a:extLst>
              <a:ext uri="{FF2B5EF4-FFF2-40B4-BE49-F238E27FC236}">
                <a16:creationId xmlns:a16="http://schemas.microsoft.com/office/drawing/2014/main" xmlns="" id="{28FE7C54-CE47-48E8-9CF2-9CDD754D419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000" y="288000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9864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: se zakulacenými rohy 4">
            <a:extLst>
              <a:ext uri="{FF2B5EF4-FFF2-40B4-BE49-F238E27FC236}">
                <a16:creationId xmlns="" xmlns:a16="http://schemas.microsoft.com/office/drawing/2014/main" id="{8D0152D0-1846-4128-AD9A-2EE49387583B}"/>
              </a:ext>
            </a:extLst>
          </p:cNvPr>
          <p:cNvSpPr/>
          <p:nvPr/>
        </p:nvSpPr>
        <p:spPr>
          <a:xfrm>
            <a:off x="507299" y="317576"/>
            <a:ext cx="11193736" cy="6050544"/>
          </a:xfrm>
          <a:prstGeom prst="roundRect">
            <a:avLst>
              <a:gd name="adj" fmla="val 7659"/>
            </a:avLst>
          </a:prstGeom>
          <a:ln w="28575">
            <a:solidFill>
              <a:srgbClr val="FF0000"/>
            </a:solidFill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6" name="Obdélník: se zakulacenými rohy 5">
            <a:extLst>
              <a:ext uri="{FF2B5EF4-FFF2-40B4-BE49-F238E27FC236}">
                <a16:creationId xmlns="" xmlns:a16="http://schemas.microsoft.com/office/drawing/2014/main" id="{79E6C534-4964-455E-AF32-F2D8CC2C4074}"/>
              </a:ext>
            </a:extLst>
          </p:cNvPr>
          <p:cNvSpPr/>
          <p:nvPr/>
        </p:nvSpPr>
        <p:spPr>
          <a:xfrm>
            <a:off x="534877" y="1760182"/>
            <a:ext cx="11122245" cy="4569437"/>
          </a:xfrm>
          <a:prstGeom prst="roundRect">
            <a:avLst>
              <a:gd name="adj" fmla="val 10108"/>
            </a:avLst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Google Shape;281;p29">
            <a:extLst>
              <a:ext uri="{FF2B5EF4-FFF2-40B4-BE49-F238E27FC236}">
                <a16:creationId xmlns="" xmlns:a16="http://schemas.microsoft.com/office/drawing/2014/main" id="{F952F57F-8CC4-4D48-AC29-308004DDD314}"/>
              </a:ext>
            </a:extLst>
          </p:cNvPr>
          <p:cNvSpPr txBox="1">
            <a:spLocks/>
          </p:cNvSpPr>
          <p:nvPr/>
        </p:nvSpPr>
        <p:spPr>
          <a:xfrm>
            <a:off x="1512000" y="540000"/>
            <a:ext cx="9180000" cy="1152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5400" b="1" dirty="0"/>
              <a:t>Náměstek </a:t>
            </a:r>
            <a:r>
              <a:rPr lang="cs-CZ" sz="5400" b="1" dirty="0">
                <a:solidFill>
                  <a:srgbClr val="FFB600"/>
                </a:solidFill>
              </a:rPr>
              <a:t>Adam</a:t>
            </a:r>
            <a:r>
              <a:rPr lang="cs-CZ" sz="5400" b="1" dirty="0"/>
              <a:t> </a:t>
            </a:r>
            <a:r>
              <a:rPr lang="cs-CZ" sz="5400" b="1" dirty="0"/>
              <a:t>Scheinherr</a:t>
            </a:r>
            <a:endParaRPr lang="cs-CZ" sz="5400" b="1" dirty="0"/>
          </a:p>
        </p:txBody>
      </p:sp>
      <p:sp>
        <p:nvSpPr>
          <p:cNvPr id="8" name="Google Shape;282;p29">
            <a:extLst>
              <a:ext uri="{FF2B5EF4-FFF2-40B4-BE49-F238E27FC236}">
                <a16:creationId xmlns="" xmlns:a16="http://schemas.microsoft.com/office/drawing/2014/main" id="{2624B09B-E0C8-479D-B3E6-9C03298F269E}"/>
              </a:ext>
            </a:extLst>
          </p:cNvPr>
          <p:cNvSpPr txBox="1">
            <a:spLocks/>
          </p:cNvSpPr>
          <p:nvPr/>
        </p:nvSpPr>
        <p:spPr>
          <a:xfrm>
            <a:off x="720001" y="1656000"/>
            <a:ext cx="10708620" cy="471212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spcAft>
                <a:spcPts val="1200"/>
              </a:spcAft>
              <a:buClr>
                <a:srgbClr val="FFC000"/>
              </a:buClr>
              <a:buFont typeface="Wingdings" panose="05000000000000000000" pitchFamily="2" charset="2"/>
              <a:buChar char="ü"/>
            </a:pPr>
            <a:r>
              <a:rPr lang="cs-CZ" sz="2200" dirty="0" smtClean="0">
                <a:solidFill>
                  <a:schemeClr val="bg1"/>
                </a:solidFill>
              </a:rPr>
              <a:t>Memorandum </a:t>
            </a:r>
            <a:r>
              <a:rPr lang="cs-CZ" sz="2200" dirty="0">
                <a:solidFill>
                  <a:schemeClr val="bg1"/>
                </a:solidFill>
              </a:rPr>
              <a:t>k urychlení výstavby Pražského okruhu, části </a:t>
            </a:r>
            <a:r>
              <a:rPr lang="cs-CZ" sz="2200" dirty="0" smtClean="0">
                <a:solidFill>
                  <a:schemeClr val="bg1"/>
                </a:solidFill>
              </a:rPr>
              <a:t>511</a:t>
            </a:r>
          </a:p>
          <a:p>
            <a:pPr marL="800100" lvl="1" indent="-342900" algn="l">
              <a:spcAft>
                <a:spcPts val="1200"/>
              </a:spcAft>
              <a:buClr>
                <a:srgbClr val="FFC000"/>
              </a:buClr>
              <a:buFont typeface="Wingdings" panose="05000000000000000000" pitchFamily="2" charset="2"/>
              <a:buChar char="ü"/>
            </a:pPr>
            <a:r>
              <a:rPr lang="cs-CZ" sz="1800" dirty="0">
                <a:solidFill>
                  <a:schemeClr val="bg1"/>
                </a:solidFill>
              </a:rPr>
              <a:t>Na základě společného otevřeného jednání s městskými částmi a ministerstvem dopravy byl domluven postup při výkupu pozemků klíčového úseku Pražského okruhu a došlo k dohodě o realizaci ochranných zelených pásů, které budou širší, než stanovuje </a:t>
            </a:r>
            <a:r>
              <a:rPr lang="cs-CZ" sz="1800" dirty="0" smtClean="0">
                <a:solidFill>
                  <a:schemeClr val="bg1"/>
                </a:solidFill>
              </a:rPr>
              <a:t>zákon</a:t>
            </a:r>
          </a:p>
          <a:p>
            <a:pPr marL="342900" indent="-342900" algn="l">
              <a:spcAft>
                <a:spcPts val="1200"/>
              </a:spcAft>
              <a:buClr>
                <a:srgbClr val="FFC000"/>
              </a:buClr>
              <a:buFont typeface="Wingdings" panose="05000000000000000000" pitchFamily="2" charset="2"/>
              <a:buChar char="ü"/>
            </a:pPr>
            <a:r>
              <a:rPr lang="cs-CZ" sz="2200" dirty="0" smtClean="0">
                <a:solidFill>
                  <a:schemeClr val="bg1"/>
                </a:solidFill>
              </a:rPr>
              <a:t>Iniciální </a:t>
            </a:r>
            <a:r>
              <a:rPr lang="cs-CZ" sz="2200" dirty="0">
                <a:solidFill>
                  <a:schemeClr val="bg1"/>
                </a:solidFill>
              </a:rPr>
              <a:t>dohoda s vlastníky pozemků okolo stanice </a:t>
            </a:r>
            <a:r>
              <a:rPr lang="cs-CZ" sz="2200" dirty="0" smtClean="0">
                <a:solidFill>
                  <a:schemeClr val="bg1"/>
                </a:solidFill>
              </a:rPr>
              <a:t>metra </a:t>
            </a:r>
            <a:r>
              <a:rPr lang="cs-CZ" sz="2200" dirty="0">
                <a:solidFill>
                  <a:schemeClr val="bg1"/>
                </a:solidFill>
              </a:rPr>
              <a:t>D Nádraží </a:t>
            </a:r>
            <a:r>
              <a:rPr lang="cs-CZ" sz="2200" dirty="0" smtClean="0">
                <a:solidFill>
                  <a:schemeClr val="bg1"/>
                </a:solidFill>
              </a:rPr>
              <a:t>Krč</a:t>
            </a:r>
          </a:p>
          <a:p>
            <a:pPr marL="800100" lvl="1" indent="-342900" algn="l">
              <a:spcAft>
                <a:spcPts val="1200"/>
              </a:spcAft>
              <a:buClr>
                <a:srgbClr val="FFC000"/>
              </a:buClr>
              <a:buFont typeface="Wingdings" panose="05000000000000000000" pitchFamily="2" charset="2"/>
              <a:buChar char="ü"/>
            </a:pPr>
            <a:r>
              <a:rPr lang="cs-CZ" sz="1800" dirty="0">
                <a:solidFill>
                  <a:schemeClr val="bg1"/>
                </a:solidFill>
              </a:rPr>
              <a:t>Došli jsme k iniciální dohodě s vlastníky ohledně výkupu pozemků pro první stavební úsek </a:t>
            </a:r>
            <a:r>
              <a:rPr lang="cs-CZ" sz="1800" dirty="0" smtClean="0">
                <a:solidFill>
                  <a:schemeClr val="bg1"/>
                </a:solidFill>
              </a:rPr>
              <a:t>metra </a:t>
            </a:r>
            <a:r>
              <a:rPr lang="cs-CZ" sz="1800" dirty="0">
                <a:solidFill>
                  <a:schemeClr val="bg1"/>
                </a:solidFill>
              </a:rPr>
              <a:t>D mezi budoucími stanicemi metra Pankrác a Nové </a:t>
            </a:r>
            <a:r>
              <a:rPr lang="cs-CZ" sz="1800" dirty="0" smtClean="0">
                <a:solidFill>
                  <a:schemeClr val="bg1"/>
                </a:solidFill>
              </a:rPr>
              <a:t>Dvory</a:t>
            </a:r>
            <a:endParaRPr lang="cs-CZ" sz="1800" dirty="0">
              <a:solidFill>
                <a:schemeClr val="bg1"/>
              </a:solidFill>
            </a:endParaRPr>
          </a:p>
          <a:p>
            <a:pPr marL="342900" indent="-342900" algn="l">
              <a:spcAft>
                <a:spcPts val="1200"/>
              </a:spcAft>
              <a:buClr>
                <a:srgbClr val="FFC000"/>
              </a:buClr>
              <a:buFont typeface="Wingdings" panose="05000000000000000000" pitchFamily="2" charset="2"/>
              <a:buChar char="ü"/>
            </a:pPr>
            <a:r>
              <a:rPr lang="cs-CZ" sz="2200" dirty="0" smtClean="0">
                <a:solidFill>
                  <a:schemeClr val="bg1"/>
                </a:solidFill>
              </a:rPr>
              <a:t>Zprovoznění </a:t>
            </a:r>
            <a:r>
              <a:rPr lang="cs-CZ" sz="2200" dirty="0">
                <a:solidFill>
                  <a:schemeClr val="bg1"/>
                </a:solidFill>
              </a:rPr>
              <a:t>vytíženého mostu v Bubenské ul. na Severojižní </a:t>
            </a:r>
            <a:r>
              <a:rPr lang="cs-CZ" sz="2200" dirty="0" smtClean="0">
                <a:solidFill>
                  <a:schemeClr val="bg1"/>
                </a:solidFill>
              </a:rPr>
              <a:t>magistrále</a:t>
            </a:r>
          </a:p>
          <a:p>
            <a:pPr marL="800100" lvl="1" indent="-342900" algn="l">
              <a:spcAft>
                <a:spcPts val="1200"/>
              </a:spcAft>
              <a:buClr>
                <a:srgbClr val="FFC000"/>
              </a:buClr>
              <a:buFont typeface="Wingdings" panose="05000000000000000000" pitchFamily="2" charset="2"/>
              <a:buChar char="ü"/>
            </a:pPr>
            <a:r>
              <a:rPr lang="cs-CZ" sz="1800" dirty="0">
                <a:solidFill>
                  <a:schemeClr val="bg1"/>
                </a:solidFill>
              </a:rPr>
              <a:t>Vyjednali jsme rychlejší znovuotevření komunikace pro automobilovou i tramvajovou </a:t>
            </a:r>
            <a:r>
              <a:rPr lang="cs-CZ" sz="1800" dirty="0" smtClean="0">
                <a:solidFill>
                  <a:schemeClr val="bg1"/>
                </a:solidFill>
              </a:rPr>
              <a:t>dopravu</a:t>
            </a:r>
            <a:endParaRPr lang="cs-CZ" sz="1800" dirty="0">
              <a:solidFill>
                <a:schemeClr val="bg1"/>
              </a:solidFill>
            </a:endParaRPr>
          </a:p>
        </p:txBody>
      </p:sp>
      <p:sp>
        <p:nvSpPr>
          <p:cNvPr id="9" name="Google Shape;285;p29">
            <a:extLst>
              <a:ext uri="{FF2B5EF4-FFF2-40B4-BE49-F238E27FC236}">
                <a16:creationId xmlns="" xmlns:a16="http://schemas.microsoft.com/office/drawing/2014/main" id="{37347A00-F214-4320-BC71-F9F8315FB98E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472533" y="6120400"/>
            <a:ext cx="719600" cy="737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ctr"/>
            <a:fld id="{00000000-1234-1234-1234-123412341234}" type="slidenum">
              <a:rPr lang="en"/>
              <a:pPr algn="ctr"/>
              <a:t>5</a:t>
            </a:fld>
            <a:endParaRPr dirty="0"/>
          </a:p>
        </p:txBody>
      </p:sp>
      <p:pic>
        <p:nvPicPr>
          <p:cNvPr id="11" name="Grafický objekt 10">
            <a:extLst>
              <a:ext uri="{FF2B5EF4-FFF2-40B4-BE49-F238E27FC236}">
                <a16:creationId xmlns="" xmlns:a16="http://schemas.microsoft.com/office/drawing/2014/main" id="{DE77783E-C6AE-4E4A-8B42-B19E367577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4000" y="144000"/>
            <a:ext cx="1440000" cy="1440000"/>
          </a:xfrm>
          <a:prstGeom prst="rect">
            <a:avLst/>
          </a:prstGeom>
        </p:spPr>
      </p:pic>
      <p:pic>
        <p:nvPicPr>
          <p:cNvPr id="3" name="Obrázek 2" descr="Obsah obrázku muž, osoba, nošení, obloha&#10;&#10;Popis se vygeneroval automaticky.">
            <a:extLst>
              <a:ext uri="{FF2B5EF4-FFF2-40B4-BE49-F238E27FC236}">
                <a16:creationId xmlns="" xmlns:a16="http://schemas.microsoft.com/office/drawing/2014/main" id="{00405DC4-3D5B-46B3-9CAA-C02C71E4CD8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000" y="288000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2543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: se zakulacenými rohy 4">
            <a:extLst>
              <a:ext uri="{FF2B5EF4-FFF2-40B4-BE49-F238E27FC236}">
                <a16:creationId xmlns="" xmlns:a16="http://schemas.microsoft.com/office/drawing/2014/main" id="{8D0152D0-1846-4128-AD9A-2EE49387583B}"/>
              </a:ext>
            </a:extLst>
          </p:cNvPr>
          <p:cNvSpPr/>
          <p:nvPr/>
        </p:nvSpPr>
        <p:spPr>
          <a:xfrm>
            <a:off x="507299" y="317576"/>
            <a:ext cx="11193736" cy="6050544"/>
          </a:xfrm>
          <a:prstGeom prst="roundRect">
            <a:avLst>
              <a:gd name="adj" fmla="val 7659"/>
            </a:avLst>
          </a:prstGeom>
          <a:ln w="28575">
            <a:solidFill>
              <a:srgbClr val="FF0000"/>
            </a:solidFill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6" name="Obdélník: se zakulacenými rohy 5">
            <a:extLst>
              <a:ext uri="{FF2B5EF4-FFF2-40B4-BE49-F238E27FC236}">
                <a16:creationId xmlns="" xmlns:a16="http://schemas.microsoft.com/office/drawing/2014/main" id="{79E6C534-4964-455E-AF32-F2D8CC2C4074}"/>
              </a:ext>
            </a:extLst>
          </p:cNvPr>
          <p:cNvSpPr/>
          <p:nvPr/>
        </p:nvSpPr>
        <p:spPr>
          <a:xfrm>
            <a:off x="534877" y="1760182"/>
            <a:ext cx="11122245" cy="4569437"/>
          </a:xfrm>
          <a:prstGeom prst="roundRect">
            <a:avLst>
              <a:gd name="adj" fmla="val 10108"/>
            </a:avLst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Google Shape;281;p29">
            <a:extLst>
              <a:ext uri="{FF2B5EF4-FFF2-40B4-BE49-F238E27FC236}">
                <a16:creationId xmlns="" xmlns:a16="http://schemas.microsoft.com/office/drawing/2014/main" id="{F952F57F-8CC4-4D48-AC29-308004DDD314}"/>
              </a:ext>
            </a:extLst>
          </p:cNvPr>
          <p:cNvSpPr txBox="1">
            <a:spLocks/>
          </p:cNvSpPr>
          <p:nvPr/>
        </p:nvSpPr>
        <p:spPr>
          <a:xfrm>
            <a:off x="1512000" y="540000"/>
            <a:ext cx="9180000" cy="1152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5400" b="1" dirty="0"/>
              <a:t>Náměstek </a:t>
            </a:r>
            <a:r>
              <a:rPr lang="cs-CZ" sz="5400" b="1" dirty="0">
                <a:solidFill>
                  <a:srgbClr val="FFB600"/>
                </a:solidFill>
              </a:rPr>
              <a:t>Pavel </a:t>
            </a:r>
            <a:r>
              <a:rPr lang="cs-CZ" sz="5400" b="1" dirty="0"/>
              <a:t>Vyhnánek</a:t>
            </a:r>
          </a:p>
        </p:txBody>
      </p:sp>
      <p:sp>
        <p:nvSpPr>
          <p:cNvPr id="8" name="Google Shape;282;p29">
            <a:extLst>
              <a:ext uri="{FF2B5EF4-FFF2-40B4-BE49-F238E27FC236}">
                <a16:creationId xmlns="" xmlns:a16="http://schemas.microsoft.com/office/drawing/2014/main" id="{2624B09B-E0C8-479D-B3E6-9C03298F269E}"/>
              </a:ext>
            </a:extLst>
          </p:cNvPr>
          <p:cNvSpPr txBox="1">
            <a:spLocks/>
          </p:cNvSpPr>
          <p:nvPr/>
        </p:nvSpPr>
        <p:spPr>
          <a:xfrm>
            <a:off x="720001" y="1656000"/>
            <a:ext cx="10592278" cy="471212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spcAft>
                <a:spcPts val="1200"/>
              </a:spcAft>
              <a:buClr>
                <a:srgbClr val="FFC000"/>
              </a:buClr>
              <a:buFont typeface="Wingdings" panose="05000000000000000000" pitchFamily="2" charset="2"/>
              <a:buChar char="ü"/>
            </a:pPr>
            <a:r>
              <a:rPr lang="cs-CZ" sz="2200" dirty="0" smtClean="0">
                <a:solidFill>
                  <a:schemeClr val="bg1"/>
                </a:solidFill>
              </a:rPr>
              <a:t>Připravili </a:t>
            </a:r>
            <a:r>
              <a:rPr lang="cs-CZ" sz="2200" dirty="0">
                <a:solidFill>
                  <a:schemeClr val="bg1"/>
                </a:solidFill>
              </a:rPr>
              <a:t>jsme rozpočet investic v historicky nejvyšším objemu 19,4 mld. </a:t>
            </a:r>
            <a:r>
              <a:rPr lang="cs-CZ" sz="2200" dirty="0" smtClean="0">
                <a:solidFill>
                  <a:schemeClr val="bg1"/>
                </a:solidFill>
              </a:rPr>
              <a:t>Kč</a:t>
            </a:r>
          </a:p>
          <a:p>
            <a:pPr marL="800100" lvl="1" indent="-342900" algn="l">
              <a:spcAft>
                <a:spcPts val="1200"/>
              </a:spcAft>
              <a:buClr>
                <a:srgbClr val="FFC000"/>
              </a:buClr>
              <a:buFont typeface="Wingdings" panose="05000000000000000000" pitchFamily="2" charset="2"/>
              <a:buChar char="ü"/>
            </a:pPr>
            <a:r>
              <a:rPr lang="cs-CZ" sz="1800" dirty="0">
                <a:solidFill>
                  <a:schemeClr val="bg1"/>
                </a:solidFill>
              </a:rPr>
              <a:t>19,4 mld. </a:t>
            </a:r>
            <a:r>
              <a:rPr lang="cs-CZ" sz="1800" dirty="0" smtClean="0">
                <a:solidFill>
                  <a:schemeClr val="bg1"/>
                </a:solidFill>
              </a:rPr>
              <a:t>Kč je </a:t>
            </a:r>
            <a:r>
              <a:rPr lang="cs-CZ" sz="1800" dirty="0">
                <a:solidFill>
                  <a:schemeClr val="bg1"/>
                </a:solidFill>
              </a:rPr>
              <a:t>nejvyšší objem financí, který Praha v novodobých schválených rozpočtech vyčlenila </a:t>
            </a:r>
            <a:r>
              <a:rPr lang="cs-CZ" sz="1800" dirty="0" smtClean="0">
                <a:solidFill>
                  <a:schemeClr val="bg1"/>
                </a:solidFill>
              </a:rPr>
              <a:t>na </a:t>
            </a:r>
            <a:r>
              <a:rPr lang="cs-CZ" sz="1800" dirty="0">
                <a:solidFill>
                  <a:schemeClr val="bg1"/>
                </a:solidFill>
              </a:rPr>
              <a:t>investice. Téměř 6 miliard Kč z něho směřuje do </a:t>
            </a:r>
            <a:r>
              <a:rPr lang="cs-CZ" sz="1800" dirty="0" smtClean="0">
                <a:solidFill>
                  <a:schemeClr val="bg1"/>
                </a:solidFill>
              </a:rPr>
              <a:t>dopravy, </a:t>
            </a:r>
            <a:r>
              <a:rPr lang="cs-CZ" sz="1800" dirty="0">
                <a:solidFill>
                  <a:schemeClr val="bg1"/>
                </a:solidFill>
              </a:rPr>
              <a:t>dále na rozvoj města, jeho technické infrastruktury a životního prostředí (2,5 mld. Kč), </a:t>
            </a:r>
            <a:r>
              <a:rPr lang="cs-CZ" sz="1800" dirty="0" smtClean="0">
                <a:solidFill>
                  <a:schemeClr val="bg1"/>
                </a:solidFill>
              </a:rPr>
              <a:t>na školství </a:t>
            </a:r>
            <a:r>
              <a:rPr lang="cs-CZ" sz="1800" dirty="0">
                <a:solidFill>
                  <a:schemeClr val="bg1"/>
                </a:solidFill>
              </a:rPr>
              <a:t>a sport  (1,4 mld. Kč), </a:t>
            </a:r>
            <a:r>
              <a:rPr lang="cs-CZ" sz="1800" dirty="0" smtClean="0">
                <a:solidFill>
                  <a:schemeClr val="bg1"/>
                </a:solidFill>
              </a:rPr>
              <a:t>na zdravotnictví </a:t>
            </a:r>
            <a:r>
              <a:rPr lang="cs-CZ" sz="1800" dirty="0">
                <a:solidFill>
                  <a:schemeClr val="bg1"/>
                </a:solidFill>
              </a:rPr>
              <a:t>a sociální oblast (600 mil. Kč), </a:t>
            </a:r>
            <a:r>
              <a:rPr lang="cs-CZ" sz="1800" dirty="0" smtClean="0">
                <a:solidFill>
                  <a:schemeClr val="bg1"/>
                </a:solidFill>
              </a:rPr>
              <a:t>na kulturu </a:t>
            </a:r>
            <a:r>
              <a:rPr lang="cs-CZ" sz="1800" dirty="0">
                <a:solidFill>
                  <a:schemeClr val="bg1"/>
                </a:solidFill>
              </a:rPr>
              <a:t>(560 mil. Kč), </a:t>
            </a:r>
            <a:r>
              <a:rPr lang="cs-CZ" sz="1800" dirty="0" smtClean="0">
                <a:solidFill>
                  <a:schemeClr val="bg1"/>
                </a:solidFill>
              </a:rPr>
              <a:t>na bezpečnost </a:t>
            </a:r>
            <a:r>
              <a:rPr lang="cs-CZ" sz="1800" dirty="0">
                <a:solidFill>
                  <a:schemeClr val="bg1"/>
                </a:solidFill>
              </a:rPr>
              <a:t>(650 mil. Kč.), </a:t>
            </a:r>
            <a:r>
              <a:rPr lang="cs-CZ" sz="1800" dirty="0" smtClean="0">
                <a:solidFill>
                  <a:schemeClr val="bg1"/>
                </a:solidFill>
              </a:rPr>
              <a:t>na správu </a:t>
            </a:r>
            <a:r>
              <a:rPr lang="cs-CZ" sz="1800" dirty="0">
                <a:solidFill>
                  <a:schemeClr val="bg1"/>
                </a:solidFill>
              </a:rPr>
              <a:t>majetku (2 mld. Kč) a </a:t>
            </a:r>
            <a:r>
              <a:rPr lang="cs-CZ" sz="1800" dirty="0" smtClean="0">
                <a:solidFill>
                  <a:schemeClr val="bg1"/>
                </a:solidFill>
              </a:rPr>
              <a:t>na mnoho </a:t>
            </a:r>
            <a:r>
              <a:rPr lang="cs-CZ" sz="1800" dirty="0">
                <a:solidFill>
                  <a:schemeClr val="bg1"/>
                </a:solidFill>
              </a:rPr>
              <a:t>dalšího</a:t>
            </a:r>
            <a:endParaRPr lang="cs-CZ" sz="1800" dirty="0" smtClean="0">
              <a:solidFill>
                <a:schemeClr val="bg1"/>
              </a:solidFill>
            </a:endParaRPr>
          </a:p>
          <a:p>
            <a:pPr marL="342900" indent="-342900" algn="l">
              <a:spcAft>
                <a:spcPts val="1200"/>
              </a:spcAft>
              <a:buClr>
                <a:srgbClr val="FFC000"/>
              </a:buClr>
              <a:buFont typeface="Wingdings" panose="05000000000000000000" pitchFamily="2" charset="2"/>
              <a:buChar char="ü"/>
            </a:pPr>
            <a:r>
              <a:rPr lang="cs-CZ" sz="2200" dirty="0">
                <a:solidFill>
                  <a:schemeClr val="bg1"/>
                </a:solidFill>
              </a:rPr>
              <a:t>Krotíme běžné výdaje ve prospěch </a:t>
            </a:r>
            <a:r>
              <a:rPr lang="cs-CZ" sz="2200" dirty="0" smtClean="0">
                <a:solidFill>
                  <a:schemeClr val="bg1"/>
                </a:solidFill>
              </a:rPr>
              <a:t>investic</a:t>
            </a:r>
          </a:p>
          <a:p>
            <a:pPr marL="800100" lvl="1" indent="-342900" algn="l">
              <a:spcAft>
                <a:spcPts val="1200"/>
              </a:spcAft>
              <a:buClr>
                <a:srgbClr val="FFC000"/>
              </a:buClr>
              <a:buFont typeface="Wingdings" panose="05000000000000000000" pitchFamily="2" charset="2"/>
              <a:buChar char="ü"/>
            </a:pPr>
            <a:r>
              <a:rPr lang="cs-CZ" sz="1800" dirty="0">
                <a:solidFill>
                  <a:schemeClr val="bg1"/>
                </a:solidFill>
              </a:rPr>
              <a:t>Připravili jsme změnu rozpočtu na rok </a:t>
            </a:r>
            <a:r>
              <a:rPr lang="cs-CZ" sz="1800" dirty="0" smtClean="0">
                <a:solidFill>
                  <a:schemeClr val="bg1"/>
                </a:solidFill>
              </a:rPr>
              <a:t>2019. Snižuje </a:t>
            </a:r>
            <a:r>
              <a:rPr lang="cs-CZ" sz="1800" dirty="0">
                <a:solidFill>
                  <a:schemeClr val="bg1"/>
                </a:solidFill>
              </a:rPr>
              <a:t>běžné výdaje o 1,2 </a:t>
            </a:r>
            <a:r>
              <a:rPr lang="cs-CZ" sz="1800" dirty="0" smtClean="0">
                <a:solidFill>
                  <a:schemeClr val="bg1"/>
                </a:solidFill>
              </a:rPr>
              <a:t>mld. Kč </a:t>
            </a:r>
            <a:r>
              <a:rPr lang="cs-CZ" sz="1800" dirty="0">
                <a:solidFill>
                  <a:schemeClr val="bg1"/>
                </a:solidFill>
              </a:rPr>
              <a:t>napříč celým </a:t>
            </a:r>
            <a:r>
              <a:rPr lang="cs-CZ" sz="1800" dirty="0" smtClean="0">
                <a:solidFill>
                  <a:schemeClr val="bg1"/>
                </a:solidFill>
              </a:rPr>
              <a:t>rozpočtem </a:t>
            </a:r>
            <a:r>
              <a:rPr lang="cs-CZ" sz="1800" dirty="0">
                <a:solidFill>
                  <a:schemeClr val="bg1"/>
                </a:solidFill>
              </a:rPr>
              <a:t>a o ty jsme navýšili rozpočet na investice</a:t>
            </a:r>
            <a:endParaRPr lang="cs-CZ" sz="1800" dirty="0" smtClean="0">
              <a:solidFill>
                <a:schemeClr val="bg1"/>
              </a:solidFill>
            </a:endParaRPr>
          </a:p>
          <a:p>
            <a:pPr marL="342900" indent="-342900" algn="l">
              <a:spcAft>
                <a:spcPts val="1200"/>
              </a:spcAft>
              <a:buClr>
                <a:srgbClr val="FFC000"/>
              </a:buClr>
              <a:buFont typeface="Wingdings" panose="05000000000000000000" pitchFamily="2" charset="2"/>
              <a:buChar char="ü"/>
            </a:pPr>
            <a:r>
              <a:rPr lang="cs-CZ" sz="2200" dirty="0">
                <a:solidFill>
                  <a:schemeClr val="bg1"/>
                </a:solidFill>
              </a:rPr>
              <a:t>Vyčlenili jsme půl miliardy </a:t>
            </a:r>
            <a:r>
              <a:rPr lang="cs-CZ" sz="2200" dirty="0" smtClean="0">
                <a:solidFill>
                  <a:schemeClr val="bg1"/>
                </a:solidFill>
              </a:rPr>
              <a:t>Kč na </a:t>
            </a:r>
            <a:r>
              <a:rPr lang="cs-CZ" sz="2200" dirty="0">
                <a:solidFill>
                  <a:schemeClr val="bg1"/>
                </a:solidFill>
              </a:rPr>
              <a:t>investiční prostředky v městských </a:t>
            </a:r>
            <a:r>
              <a:rPr lang="cs-CZ" sz="2200" dirty="0" smtClean="0">
                <a:solidFill>
                  <a:schemeClr val="bg1"/>
                </a:solidFill>
              </a:rPr>
              <a:t>částech</a:t>
            </a:r>
          </a:p>
          <a:p>
            <a:pPr marL="800100" lvl="1" indent="-342900" algn="l">
              <a:spcAft>
                <a:spcPts val="1200"/>
              </a:spcAft>
              <a:buClr>
                <a:srgbClr val="FFC000"/>
              </a:buClr>
              <a:buFont typeface="Wingdings" panose="05000000000000000000" pitchFamily="2" charset="2"/>
              <a:buChar char="ü"/>
            </a:pPr>
            <a:r>
              <a:rPr lang="cs-CZ" sz="1800" dirty="0">
                <a:solidFill>
                  <a:schemeClr val="bg1"/>
                </a:solidFill>
              </a:rPr>
              <a:t>Vyčlenili jsme 500 mil. Kč na investice v městských částech a zpracováváme jejich </a:t>
            </a:r>
            <a:r>
              <a:rPr lang="cs-CZ" sz="1800" dirty="0" smtClean="0">
                <a:solidFill>
                  <a:schemeClr val="bg1"/>
                </a:solidFill>
              </a:rPr>
              <a:t>rozdělení</a:t>
            </a:r>
            <a:endParaRPr lang="cs-CZ" sz="1800" dirty="0">
              <a:solidFill>
                <a:schemeClr val="bg1"/>
              </a:solidFill>
            </a:endParaRPr>
          </a:p>
        </p:txBody>
      </p:sp>
      <p:sp>
        <p:nvSpPr>
          <p:cNvPr id="9" name="Google Shape;285;p29">
            <a:extLst>
              <a:ext uri="{FF2B5EF4-FFF2-40B4-BE49-F238E27FC236}">
                <a16:creationId xmlns="" xmlns:a16="http://schemas.microsoft.com/office/drawing/2014/main" id="{37347A00-F214-4320-BC71-F9F8315FB98E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472533" y="6120400"/>
            <a:ext cx="719600" cy="737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ctr"/>
            <a:fld id="{00000000-1234-1234-1234-123412341234}" type="slidenum">
              <a:rPr lang="en"/>
              <a:pPr algn="ctr"/>
              <a:t>6</a:t>
            </a:fld>
            <a:endParaRPr dirty="0"/>
          </a:p>
        </p:txBody>
      </p:sp>
      <p:pic>
        <p:nvPicPr>
          <p:cNvPr id="11" name="Grafický objekt 10">
            <a:extLst>
              <a:ext uri="{FF2B5EF4-FFF2-40B4-BE49-F238E27FC236}">
                <a16:creationId xmlns="" xmlns:a16="http://schemas.microsoft.com/office/drawing/2014/main" id="{0FC95B73-17FD-43E2-8271-292AF9902B7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4000" y="144000"/>
            <a:ext cx="1440000" cy="1440000"/>
          </a:xfrm>
          <a:prstGeom prst="rect">
            <a:avLst/>
          </a:prstGeom>
        </p:spPr>
      </p:pic>
      <p:pic>
        <p:nvPicPr>
          <p:cNvPr id="3" name="Obrázek 2" descr="Obsah obrázku muž, osoba, oblek, vázanka&#10;&#10;Popis se vygeneroval automaticky.">
            <a:extLst>
              <a:ext uri="{FF2B5EF4-FFF2-40B4-BE49-F238E27FC236}">
                <a16:creationId xmlns="" xmlns:a16="http://schemas.microsoft.com/office/drawing/2014/main" id="{54C6B2F2-9588-451E-9539-D39DFD18267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000" y="288000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5483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: se zakulacenými rohy 4">
            <a:extLst>
              <a:ext uri="{FF2B5EF4-FFF2-40B4-BE49-F238E27FC236}">
                <a16:creationId xmlns="" xmlns:a16="http://schemas.microsoft.com/office/drawing/2014/main" id="{8D0152D0-1846-4128-AD9A-2EE49387583B}"/>
              </a:ext>
            </a:extLst>
          </p:cNvPr>
          <p:cNvSpPr/>
          <p:nvPr/>
        </p:nvSpPr>
        <p:spPr>
          <a:xfrm>
            <a:off x="507299" y="317576"/>
            <a:ext cx="11193736" cy="6050544"/>
          </a:xfrm>
          <a:prstGeom prst="roundRect">
            <a:avLst>
              <a:gd name="adj" fmla="val 7659"/>
            </a:avLst>
          </a:prstGeom>
          <a:ln w="28575">
            <a:solidFill>
              <a:srgbClr val="FF0000"/>
            </a:solidFill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6" name="Obdélník: se zakulacenými rohy 5">
            <a:extLst>
              <a:ext uri="{FF2B5EF4-FFF2-40B4-BE49-F238E27FC236}">
                <a16:creationId xmlns="" xmlns:a16="http://schemas.microsoft.com/office/drawing/2014/main" id="{79E6C534-4964-455E-AF32-F2D8CC2C4074}"/>
              </a:ext>
            </a:extLst>
          </p:cNvPr>
          <p:cNvSpPr/>
          <p:nvPr/>
        </p:nvSpPr>
        <p:spPr>
          <a:xfrm>
            <a:off x="534877" y="1760182"/>
            <a:ext cx="11122245" cy="4569437"/>
          </a:xfrm>
          <a:prstGeom prst="roundRect">
            <a:avLst>
              <a:gd name="adj" fmla="val 10108"/>
            </a:avLst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Google Shape;281;p29">
            <a:extLst>
              <a:ext uri="{FF2B5EF4-FFF2-40B4-BE49-F238E27FC236}">
                <a16:creationId xmlns="" xmlns:a16="http://schemas.microsoft.com/office/drawing/2014/main" id="{F952F57F-8CC4-4D48-AC29-308004DDD314}"/>
              </a:ext>
            </a:extLst>
          </p:cNvPr>
          <p:cNvSpPr txBox="1">
            <a:spLocks/>
          </p:cNvSpPr>
          <p:nvPr/>
        </p:nvSpPr>
        <p:spPr>
          <a:xfrm>
            <a:off x="1512000" y="540000"/>
            <a:ext cx="9180000" cy="1152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5400" b="1" dirty="0"/>
              <a:t>Radní</a:t>
            </a:r>
            <a:r>
              <a:rPr lang="cs-CZ" sz="5400" b="1" dirty="0">
                <a:solidFill>
                  <a:srgbClr val="FFB600"/>
                </a:solidFill>
              </a:rPr>
              <a:t> Vít</a:t>
            </a:r>
            <a:r>
              <a:rPr lang="cs-CZ" sz="5400" b="1" dirty="0"/>
              <a:t> Šimral</a:t>
            </a:r>
          </a:p>
        </p:txBody>
      </p:sp>
      <p:sp>
        <p:nvSpPr>
          <p:cNvPr id="8" name="Google Shape;282;p29">
            <a:extLst>
              <a:ext uri="{FF2B5EF4-FFF2-40B4-BE49-F238E27FC236}">
                <a16:creationId xmlns="" xmlns:a16="http://schemas.microsoft.com/office/drawing/2014/main" id="{2624B09B-E0C8-479D-B3E6-9C03298F269E}"/>
              </a:ext>
            </a:extLst>
          </p:cNvPr>
          <p:cNvSpPr txBox="1">
            <a:spLocks/>
          </p:cNvSpPr>
          <p:nvPr/>
        </p:nvSpPr>
        <p:spPr>
          <a:xfrm>
            <a:off x="720001" y="1656000"/>
            <a:ext cx="10708620" cy="471212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spcAft>
                <a:spcPts val="1200"/>
              </a:spcAft>
              <a:buClr>
                <a:srgbClr val="FFC000"/>
              </a:buClr>
              <a:buFont typeface="Wingdings" panose="05000000000000000000" pitchFamily="2" charset="2"/>
              <a:buChar char="ü"/>
            </a:pPr>
            <a:r>
              <a:rPr lang="cs-CZ" sz="2200" dirty="0" smtClean="0">
                <a:solidFill>
                  <a:schemeClr val="bg1"/>
                </a:solidFill>
              </a:rPr>
              <a:t>Vstoupili </a:t>
            </a:r>
            <a:r>
              <a:rPr lang="cs-CZ" sz="2200" dirty="0">
                <a:solidFill>
                  <a:schemeClr val="bg1"/>
                </a:solidFill>
              </a:rPr>
              <a:t>jsme do prestižní organizace studentské mobility </a:t>
            </a:r>
            <a:r>
              <a:rPr lang="cs-CZ" sz="2200" dirty="0" smtClean="0">
                <a:solidFill>
                  <a:schemeClr val="bg1"/>
                </a:solidFill>
              </a:rPr>
              <a:t>Xarxa</a:t>
            </a:r>
            <a:endParaRPr lang="cs-CZ" sz="2200" dirty="0" smtClean="0">
              <a:solidFill>
                <a:schemeClr val="bg1"/>
              </a:solidFill>
            </a:endParaRPr>
          </a:p>
          <a:p>
            <a:pPr marL="800100" lvl="1" indent="-342900" algn="l">
              <a:spcAft>
                <a:spcPts val="1200"/>
              </a:spcAft>
              <a:buClr>
                <a:srgbClr val="FFC000"/>
              </a:buClr>
              <a:buFont typeface="Wingdings" panose="05000000000000000000" pitchFamily="2" charset="2"/>
              <a:buChar char="ü"/>
            </a:pPr>
            <a:r>
              <a:rPr lang="cs-CZ" sz="1800" dirty="0">
                <a:solidFill>
                  <a:schemeClr val="bg1"/>
                </a:solidFill>
              </a:rPr>
              <a:t>Xarxa</a:t>
            </a:r>
            <a:r>
              <a:rPr lang="cs-CZ" sz="1800" dirty="0">
                <a:solidFill>
                  <a:schemeClr val="bg1"/>
                </a:solidFill>
              </a:rPr>
              <a:t> je síť měst a škol podporující mobilitu studentů odborných škol napříč Evropou. Praha je prvním českým městem, které do organizace vstoupilo, a chceme tak být dobrým příkladem i pro ostatní. V uplynulých 4 letech vyjelo do Evropy z pražských odborných škol více 1400 žáků a 300 </a:t>
            </a:r>
            <a:r>
              <a:rPr lang="cs-CZ" sz="1800" dirty="0" smtClean="0">
                <a:solidFill>
                  <a:schemeClr val="bg1"/>
                </a:solidFill>
              </a:rPr>
              <a:t>pedagogů, </a:t>
            </a:r>
            <a:r>
              <a:rPr lang="cs-CZ" sz="1800" dirty="0">
                <a:solidFill>
                  <a:schemeClr val="bg1"/>
                </a:solidFill>
              </a:rPr>
              <a:t>i díky zapojení do </a:t>
            </a:r>
            <a:r>
              <a:rPr lang="cs-CZ" sz="1800" dirty="0">
                <a:solidFill>
                  <a:schemeClr val="bg1"/>
                </a:solidFill>
              </a:rPr>
              <a:t>Xarxy</a:t>
            </a:r>
            <a:r>
              <a:rPr lang="cs-CZ" sz="1800" dirty="0">
                <a:solidFill>
                  <a:schemeClr val="bg1"/>
                </a:solidFill>
              </a:rPr>
              <a:t> bychom chtěli toto číslo v tomto volebním období zdvojnásobit</a:t>
            </a:r>
            <a:endParaRPr lang="cs-CZ" sz="1800" dirty="0" smtClean="0">
              <a:solidFill>
                <a:schemeClr val="bg1"/>
              </a:solidFill>
            </a:endParaRPr>
          </a:p>
          <a:p>
            <a:pPr marL="342900" indent="-342900" algn="l">
              <a:spcAft>
                <a:spcPts val="1200"/>
              </a:spcAft>
              <a:buClr>
                <a:srgbClr val="FFC000"/>
              </a:buClr>
              <a:buFont typeface="Wingdings" panose="05000000000000000000" pitchFamily="2" charset="2"/>
              <a:buChar char="ü"/>
            </a:pPr>
            <a:r>
              <a:rPr lang="cs-CZ" sz="2200" dirty="0">
                <a:solidFill>
                  <a:schemeClr val="bg1"/>
                </a:solidFill>
              </a:rPr>
              <a:t>Otevřeli jsme Kontaktní centrum pro české a zahraniční </a:t>
            </a:r>
            <a:r>
              <a:rPr lang="cs-CZ" sz="2200" dirty="0" smtClean="0">
                <a:solidFill>
                  <a:schemeClr val="bg1"/>
                </a:solidFill>
              </a:rPr>
              <a:t>podnikatele</a:t>
            </a:r>
          </a:p>
          <a:p>
            <a:pPr marL="342900" indent="-342900" algn="l">
              <a:spcAft>
                <a:spcPts val="1200"/>
              </a:spcAft>
              <a:buClr>
                <a:srgbClr val="FFC000"/>
              </a:buClr>
              <a:buFont typeface="Wingdings" panose="05000000000000000000" pitchFamily="2" charset="2"/>
              <a:buChar char="ü"/>
            </a:pPr>
            <a:r>
              <a:rPr lang="cs-CZ" sz="2200" dirty="0">
                <a:solidFill>
                  <a:schemeClr val="bg1"/>
                </a:solidFill>
              </a:rPr>
              <a:t>Uspořádali jsme první veřejnou </a:t>
            </a:r>
            <a:r>
              <a:rPr lang="cs-CZ" sz="2200" dirty="0" smtClean="0">
                <a:solidFill>
                  <a:schemeClr val="bg1"/>
                </a:solidFill>
              </a:rPr>
              <a:t>Komisi Rady hl. m. Prahy pro </a:t>
            </a:r>
            <a:r>
              <a:rPr lang="cs-CZ" sz="2200" dirty="0">
                <a:solidFill>
                  <a:schemeClr val="bg1"/>
                </a:solidFill>
              </a:rPr>
              <a:t>sport a sportovní </a:t>
            </a:r>
            <a:r>
              <a:rPr lang="cs-CZ" sz="2200" dirty="0" smtClean="0">
                <a:solidFill>
                  <a:schemeClr val="bg1"/>
                </a:solidFill>
              </a:rPr>
              <a:t>granty</a:t>
            </a:r>
          </a:p>
          <a:p>
            <a:pPr marL="342900" indent="-342900" algn="l">
              <a:spcAft>
                <a:spcPts val="1200"/>
              </a:spcAft>
              <a:buClr>
                <a:srgbClr val="FFC000"/>
              </a:buClr>
              <a:buFont typeface="Wingdings" panose="05000000000000000000" pitchFamily="2" charset="2"/>
              <a:buChar char="ü"/>
            </a:pPr>
            <a:r>
              <a:rPr lang="cs-CZ" sz="2200" dirty="0">
                <a:solidFill>
                  <a:schemeClr val="bg1"/>
                </a:solidFill>
              </a:rPr>
              <a:t>Spustili jsme web prg.ai jako první krok k vytvoření mezinárodního hubu </a:t>
            </a:r>
            <a:r>
              <a:rPr lang="cs-CZ" sz="2200" dirty="0" smtClean="0">
                <a:solidFill>
                  <a:schemeClr val="bg1"/>
                </a:solidFill>
              </a:rPr>
              <a:t>AI</a:t>
            </a:r>
          </a:p>
          <a:p>
            <a:pPr marL="800100" lvl="1" indent="-342900" algn="l">
              <a:spcAft>
                <a:spcPts val="1200"/>
              </a:spcAft>
              <a:buClr>
                <a:srgbClr val="FFC000"/>
              </a:buClr>
              <a:buFont typeface="Wingdings" panose="05000000000000000000" pitchFamily="2" charset="2"/>
              <a:buChar char="ü"/>
            </a:pPr>
            <a:r>
              <a:rPr lang="cs-CZ" sz="1800" dirty="0">
                <a:solidFill>
                  <a:schemeClr val="bg1"/>
                </a:solidFill>
              </a:rPr>
              <a:t>Jako první krok projektu PRG.AI, který má za cíl dostat Prahu na mapu výzkumu umělé inteligence a strojového učinění, jsme spustili web projektu (prg.ai). Dalším krokem ze strany hlavního města bude příprava prostor pro týmy výzkumníků a jejich rodiny, které do Prahy chceme nalákat</a:t>
            </a:r>
          </a:p>
        </p:txBody>
      </p:sp>
      <p:sp>
        <p:nvSpPr>
          <p:cNvPr id="9" name="Google Shape;285;p29">
            <a:extLst>
              <a:ext uri="{FF2B5EF4-FFF2-40B4-BE49-F238E27FC236}">
                <a16:creationId xmlns="" xmlns:a16="http://schemas.microsoft.com/office/drawing/2014/main" id="{37347A00-F214-4320-BC71-F9F8315FB98E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472533" y="6120400"/>
            <a:ext cx="719600" cy="737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ctr"/>
            <a:fld id="{00000000-1234-1234-1234-123412341234}" type="slidenum">
              <a:rPr lang="en"/>
              <a:pPr algn="ctr"/>
              <a:t>7</a:t>
            </a:fld>
            <a:endParaRPr dirty="0"/>
          </a:p>
        </p:txBody>
      </p:sp>
      <p:pic>
        <p:nvPicPr>
          <p:cNvPr id="11" name="Grafický objekt 10">
            <a:extLst>
              <a:ext uri="{FF2B5EF4-FFF2-40B4-BE49-F238E27FC236}">
                <a16:creationId xmlns="" xmlns:a16="http://schemas.microsoft.com/office/drawing/2014/main" id="{24D8D611-FDD8-44F5-AF51-84F0835F9CA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4000" y="144000"/>
            <a:ext cx="1440000" cy="1440000"/>
          </a:xfrm>
          <a:prstGeom prst="rect">
            <a:avLst/>
          </a:prstGeom>
        </p:spPr>
      </p:pic>
      <p:pic>
        <p:nvPicPr>
          <p:cNvPr id="3" name="Obrázek 2" descr="Obsah obrázku muž, osoba, pózování, nošení&#10;&#10;Popis se vygeneroval automaticky.">
            <a:extLst>
              <a:ext uri="{FF2B5EF4-FFF2-40B4-BE49-F238E27FC236}">
                <a16:creationId xmlns="" xmlns:a16="http://schemas.microsoft.com/office/drawing/2014/main" id="{C00AAA2E-72BC-4444-8955-85174DCDE38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000" y="288000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4469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: se zakulacenými rohy 4">
            <a:extLst>
              <a:ext uri="{FF2B5EF4-FFF2-40B4-BE49-F238E27FC236}">
                <a16:creationId xmlns="" xmlns:a16="http://schemas.microsoft.com/office/drawing/2014/main" id="{8D0152D0-1846-4128-AD9A-2EE49387583B}"/>
              </a:ext>
            </a:extLst>
          </p:cNvPr>
          <p:cNvSpPr/>
          <p:nvPr/>
        </p:nvSpPr>
        <p:spPr>
          <a:xfrm>
            <a:off x="507299" y="317576"/>
            <a:ext cx="11193736" cy="6050544"/>
          </a:xfrm>
          <a:prstGeom prst="roundRect">
            <a:avLst>
              <a:gd name="adj" fmla="val 7659"/>
            </a:avLst>
          </a:prstGeom>
          <a:ln w="28575">
            <a:solidFill>
              <a:srgbClr val="FF0000"/>
            </a:solidFill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6" name="Obdélník: se zakulacenými rohy 5">
            <a:extLst>
              <a:ext uri="{FF2B5EF4-FFF2-40B4-BE49-F238E27FC236}">
                <a16:creationId xmlns="" xmlns:a16="http://schemas.microsoft.com/office/drawing/2014/main" id="{79E6C534-4964-455E-AF32-F2D8CC2C4074}"/>
              </a:ext>
            </a:extLst>
          </p:cNvPr>
          <p:cNvSpPr/>
          <p:nvPr/>
        </p:nvSpPr>
        <p:spPr>
          <a:xfrm>
            <a:off x="534877" y="1760182"/>
            <a:ext cx="11122245" cy="4569437"/>
          </a:xfrm>
          <a:prstGeom prst="roundRect">
            <a:avLst>
              <a:gd name="adj" fmla="val 10108"/>
            </a:avLst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Google Shape;281;p29">
            <a:extLst>
              <a:ext uri="{FF2B5EF4-FFF2-40B4-BE49-F238E27FC236}">
                <a16:creationId xmlns="" xmlns:a16="http://schemas.microsoft.com/office/drawing/2014/main" id="{F952F57F-8CC4-4D48-AC29-308004DDD314}"/>
              </a:ext>
            </a:extLst>
          </p:cNvPr>
          <p:cNvSpPr txBox="1">
            <a:spLocks/>
          </p:cNvSpPr>
          <p:nvPr/>
        </p:nvSpPr>
        <p:spPr>
          <a:xfrm>
            <a:off x="1512000" y="540000"/>
            <a:ext cx="9180000" cy="1152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5400" b="1" dirty="0"/>
              <a:t>Radní</a:t>
            </a:r>
            <a:r>
              <a:rPr lang="cs-CZ" sz="5400" b="1" dirty="0">
                <a:solidFill>
                  <a:srgbClr val="FFB600"/>
                </a:solidFill>
              </a:rPr>
              <a:t> Adam </a:t>
            </a:r>
            <a:r>
              <a:rPr lang="cs-CZ" sz="5400" b="1" dirty="0"/>
              <a:t>Zábranský</a:t>
            </a:r>
          </a:p>
        </p:txBody>
      </p:sp>
      <p:sp>
        <p:nvSpPr>
          <p:cNvPr id="8" name="Google Shape;282;p29">
            <a:extLst>
              <a:ext uri="{FF2B5EF4-FFF2-40B4-BE49-F238E27FC236}">
                <a16:creationId xmlns="" xmlns:a16="http://schemas.microsoft.com/office/drawing/2014/main" id="{2624B09B-E0C8-479D-B3E6-9C03298F269E}"/>
              </a:ext>
            </a:extLst>
          </p:cNvPr>
          <p:cNvSpPr txBox="1">
            <a:spLocks/>
          </p:cNvSpPr>
          <p:nvPr/>
        </p:nvSpPr>
        <p:spPr>
          <a:xfrm>
            <a:off x="720001" y="1656000"/>
            <a:ext cx="10652508" cy="471212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spcAft>
                <a:spcPts val="1200"/>
              </a:spcAft>
              <a:buClr>
                <a:srgbClr val="FFC000"/>
              </a:buClr>
              <a:buFont typeface="Wingdings" panose="05000000000000000000" pitchFamily="2" charset="2"/>
              <a:buChar char="ü"/>
            </a:pPr>
            <a:r>
              <a:rPr lang="cs-CZ" sz="2200" dirty="0" smtClean="0">
                <a:solidFill>
                  <a:schemeClr val="bg1"/>
                </a:solidFill>
              </a:rPr>
              <a:t>Magistrát </a:t>
            </a:r>
            <a:r>
              <a:rPr lang="cs-CZ" sz="2200" dirty="0" smtClean="0">
                <a:solidFill>
                  <a:schemeClr val="bg1"/>
                </a:solidFill>
              </a:rPr>
              <a:t>hl. m. Prahy vypsal </a:t>
            </a:r>
            <a:r>
              <a:rPr lang="cs-CZ" sz="2200" dirty="0">
                <a:solidFill>
                  <a:schemeClr val="bg1"/>
                </a:solidFill>
              </a:rPr>
              <a:t>výběrové řízení na koordinátora otevřených </a:t>
            </a:r>
            <a:r>
              <a:rPr lang="cs-CZ" sz="2200" dirty="0" smtClean="0">
                <a:solidFill>
                  <a:schemeClr val="bg1"/>
                </a:solidFill>
              </a:rPr>
              <a:t>dat </a:t>
            </a:r>
            <a:endParaRPr lang="cs-CZ" sz="2200" dirty="0" smtClean="0">
              <a:solidFill>
                <a:schemeClr val="bg1"/>
              </a:solidFill>
            </a:endParaRPr>
          </a:p>
          <a:p>
            <a:pPr marL="800100" lvl="1" indent="-342900" algn="l">
              <a:spcAft>
                <a:spcPts val="1200"/>
              </a:spcAft>
              <a:buClr>
                <a:srgbClr val="FFC000"/>
              </a:buClr>
              <a:buFont typeface="Wingdings" panose="05000000000000000000" pitchFamily="2" charset="2"/>
              <a:buChar char="ü"/>
            </a:pPr>
            <a:r>
              <a:rPr lang="cs-CZ" sz="1800" dirty="0" smtClean="0">
                <a:solidFill>
                  <a:schemeClr val="bg1"/>
                </a:solidFill>
              </a:rPr>
              <a:t>Otevřená </a:t>
            </a:r>
            <a:r>
              <a:rPr lang="cs-CZ" sz="1800" dirty="0">
                <a:solidFill>
                  <a:schemeClr val="bg1"/>
                </a:solidFill>
              </a:rPr>
              <a:t>data jsou nová ropa a my v Praze nechceme být </a:t>
            </a:r>
            <a:r>
              <a:rPr lang="cs-CZ" sz="1800" dirty="0" smtClean="0">
                <a:solidFill>
                  <a:schemeClr val="bg1"/>
                </a:solidFill>
              </a:rPr>
              <a:t>pozadu</a:t>
            </a:r>
          </a:p>
          <a:p>
            <a:pPr marL="342900" indent="-342900" algn="l">
              <a:spcAft>
                <a:spcPts val="1200"/>
              </a:spcAft>
              <a:buClr>
                <a:srgbClr val="FFC000"/>
              </a:buClr>
              <a:buFont typeface="Wingdings" panose="05000000000000000000" pitchFamily="2" charset="2"/>
              <a:buChar char="ü"/>
            </a:pPr>
            <a:r>
              <a:rPr lang="cs-CZ" sz="2200" dirty="0">
                <a:solidFill>
                  <a:schemeClr val="bg1"/>
                </a:solidFill>
              </a:rPr>
              <a:t>Zrušili jsme kvóty v městském bytovém fondu pro soudce a státní zástupce. Byty chceme pronajímat pouze nízkopříjmovým veřejným profesím, seniorům a lidem v sociální </a:t>
            </a:r>
            <a:r>
              <a:rPr lang="cs-CZ" sz="2200" dirty="0" smtClean="0">
                <a:solidFill>
                  <a:schemeClr val="bg1"/>
                </a:solidFill>
              </a:rPr>
              <a:t>tísni</a:t>
            </a:r>
          </a:p>
          <a:p>
            <a:pPr marL="800100" lvl="1" indent="-342900" algn="l">
              <a:spcAft>
                <a:spcPts val="1200"/>
              </a:spcAft>
              <a:buClr>
                <a:srgbClr val="FFC000"/>
              </a:buClr>
              <a:buFont typeface="Wingdings" panose="05000000000000000000" pitchFamily="2" charset="2"/>
              <a:buChar char="ü"/>
            </a:pPr>
            <a:r>
              <a:rPr lang="cs-CZ" sz="1800" dirty="0">
                <a:solidFill>
                  <a:schemeClr val="bg1"/>
                </a:solidFill>
              </a:rPr>
              <a:t>Budujeme kapacity, abychom mohli splnit náš cíl zabydlet rodiny z ubytoven v normálních </a:t>
            </a:r>
            <a:r>
              <a:rPr lang="cs-CZ" sz="1800" dirty="0" smtClean="0">
                <a:solidFill>
                  <a:schemeClr val="bg1"/>
                </a:solidFill>
              </a:rPr>
              <a:t>bytech</a:t>
            </a:r>
            <a:endParaRPr lang="cs-CZ" sz="1800" dirty="0">
              <a:solidFill>
                <a:schemeClr val="bg1"/>
              </a:solidFill>
            </a:endParaRPr>
          </a:p>
          <a:p>
            <a:pPr marL="342900" indent="-342900" algn="l">
              <a:spcAft>
                <a:spcPts val="1200"/>
              </a:spcAft>
              <a:buClr>
                <a:srgbClr val="FFC000"/>
              </a:buClr>
              <a:buFont typeface="Wingdings" panose="05000000000000000000" pitchFamily="2" charset="2"/>
              <a:buChar char="ü"/>
            </a:pPr>
            <a:r>
              <a:rPr lang="cs-CZ" sz="2200" dirty="0">
                <a:solidFill>
                  <a:schemeClr val="bg1"/>
                </a:solidFill>
              </a:rPr>
              <a:t>Na </a:t>
            </a:r>
            <a:r>
              <a:rPr lang="cs-CZ" sz="2200" dirty="0" smtClean="0">
                <a:solidFill>
                  <a:schemeClr val="bg1"/>
                </a:solidFill>
              </a:rPr>
              <a:t>magistrátu </a:t>
            </a:r>
            <a:r>
              <a:rPr lang="cs-CZ" sz="2200" dirty="0">
                <a:solidFill>
                  <a:schemeClr val="bg1"/>
                </a:solidFill>
              </a:rPr>
              <a:t>jsme uspořádali školení od nizozemských odborníků na sociální bydlení pro pražské poskytovatele sociálních </a:t>
            </a:r>
            <a:r>
              <a:rPr lang="cs-CZ" sz="2200" dirty="0" smtClean="0">
                <a:solidFill>
                  <a:schemeClr val="bg1"/>
                </a:solidFill>
              </a:rPr>
              <a:t>služeb</a:t>
            </a:r>
            <a:endParaRPr lang="cs-CZ" sz="2200" dirty="0">
              <a:solidFill>
                <a:schemeClr val="bg1"/>
              </a:solidFill>
            </a:endParaRPr>
          </a:p>
          <a:p>
            <a:pPr algn="l">
              <a:spcAft>
                <a:spcPts val="1200"/>
              </a:spcAft>
            </a:pPr>
            <a:endParaRPr lang="cs-CZ" sz="2200" dirty="0" smtClean="0">
              <a:solidFill>
                <a:schemeClr val="bg1"/>
              </a:solidFill>
            </a:endParaRPr>
          </a:p>
          <a:p>
            <a:pPr marL="342900" indent="-342900" algn="l">
              <a:spcAft>
                <a:spcPts val="1200"/>
              </a:spcAft>
              <a:buFont typeface="Wingdings" panose="05000000000000000000" pitchFamily="2" charset="2"/>
              <a:buChar char="ü"/>
            </a:pPr>
            <a:endParaRPr lang="cs-CZ" sz="2200" dirty="0">
              <a:solidFill>
                <a:schemeClr val="bg1"/>
              </a:solidFill>
            </a:endParaRPr>
          </a:p>
          <a:p>
            <a:pPr marL="342900" indent="-342900" algn="l">
              <a:spcAft>
                <a:spcPts val="1200"/>
              </a:spcAft>
              <a:buFont typeface="Wingdings" panose="05000000000000000000" pitchFamily="2" charset="2"/>
              <a:buChar char="ü"/>
            </a:pPr>
            <a:endParaRPr lang="cs-CZ" sz="2200" dirty="0">
              <a:solidFill>
                <a:schemeClr val="bg1"/>
              </a:solidFill>
            </a:endParaRPr>
          </a:p>
        </p:txBody>
      </p:sp>
      <p:sp>
        <p:nvSpPr>
          <p:cNvPr id="9" name="Google Shape;285;p29">
            <a:extLst>
              <a:ext uri="{FF2B5EF4-FFF2-40B4-BE49-F238E27FC236}">
                <a16:creationId xmlns="" xmlns:a16="http://schemas.microsoft.com/office/drawing/2014/main" id="{37347A00-F214-4320-BC71-F9F8315FB98E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472533" y="6120400"/>
            <a:ext cx="719600" cy="737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ctr"/>
            <a:fld id="{00000000-1234-1234-1234-123412341234}" type="slidenum">
              <a:rPr lang="en"/>
              <a:pPr algn="ctr"/>
              <a:t>8</a:t>
            </a:fld>
            <a:endParaRPr dirty="0"/>
          </a:p>
        </p:txBody>
      </p:sp>
      <p:pic>
        <p:nvPicPr>
          <p:cNvPr id="11" name="Grafický objekt 10">
            <a:extLst>
              <a:ext uri="{FF2B5EF4-FFF2-40B4-BE49-F238E27FC236}">
                <a16:creationId xmlns="" xmlns:a16="http://schemas.microsoft.com/office/drawing/2014/main" id="{94D46938-1865-495B-A788-93F630397F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4000" y="144000"/>
            <a:ext cx="1440000" cy="1440000"/>
          </a:xfrm>
          <a:prstGeom prst="rect">
            <a:avLst/>
          </a:prstGeom>
        </p:spPr>
      </p:pic>
      <p:pic>
        <p:nvPicPr>
          <p:cNvPr id="3" name="Obrázek 2" descr="Obsah obrázku osoba, pózování, oblečení, fotka&#10;&#10;Popis se vygeneroval automaticky.">
            <a:extLst>
              <a:ext uri="{FF2B5EF4-FFF2-40B4-BE49-F238E27FC236}">
                <a16:creationId xmlns="" xmlns:a16="http://schemas.microsoft.com/office/drawing/2014/main" id="{5F9DC307-255F-4794-8397-911F0DC686D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000" y="288000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5620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: se zakulacenými rohy 4">
            <a:extLst>
              <a:ext uri="{FF2B5EF4-FFF2-40B4-BE49-F238E27FC236}">
                <a16:creationId xmlns="" xmlns:a16="http://schemas.microsoft.com/office/drawing/2014/main" id="{8D0152D0-1846-4128-AD9A-2EE49387583B}"/>
              </a:ext>
            </a:extLst>
          </p:cNvPr>
          <p:cNvSpPr/>
          <p:nvPr/>
        </p:nvSpPr>
        <p:spPr>
          <a:xfrm>
            <a:off x="507299" y="317576"/>
            <a:ext cx="11193736" cy="6050544"/>
          </a:xfrm>
          <a:prstGeom prst="roundRect">
            <a:avLst>
              <a:gd name="adj" fmla="val 7659"/>
            </a:avLst>
          </a:prstGeom>
          <a:ln w="28575">
            <a:solidFill>
              <a:srgbClr val="FF0000"/>
            </a:solidFill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6" name="Obdélník: se zakulacenými rohy 5">
            <a:extLst>
              <a:ext uri="{FF2B5EF4-FFF2-40B4-BE49-F238E27FC236}">
                <a16:creationId xmlns="" xmlns:a16="http://schemas.microsoft.com/office/drawing/2014/main" id="{79E6C534-4964-455E-AF32-F2D8CC2C4074}"/>
              </a:ext>
            </a:extLst>
          </p:cNvPr>
          <p:cNvSpPr/>
          <p:nvPr/>
        </p:nvSpPr>
        <p:spPr>
          <a:xfrm>
            <a:off x="534877" y="1760182"/>
            <a:ext cx="11122245" cy="4569437"/>
          </a:xfrm>
          <a:prstGeom prst="roundRect">
            <a:avLst>
              <a:gd name="adj" fmla="val 10108"/>
            </a:avLst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Google Shape;281;p29">
            <a:extLst>
              <a:ext uri="{FF2B5EF4-FFF2-40B4-BE49-F238E27FC236}">
                <a16:creationId xmlns="" xmlns:a16="http://schemas.microsoft.com/office/drawing/2014/main" id="{F952F57F-8CC4-4D48-AC29-308004DDD314}"/>
              </a:ext>
            </a:extLst>
          </p:cNvPr>
          <p:cNvSpPr txBox="1">
            <a:spLocks/>
          </p:cNvSpPr>
          <p:nvPr/>
        </p:nvSpPr>
        <p:spPr>
          <a:xfrm>
            <a:off x="1512000" y="540000"/>
            <a:ext cx="9180000" cy="1152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5400" b="1" dirty="0"/>
              <a:t>Radní</a:t>
            </a:r>
            <a:r>
              <a:rPr lang="cs-CZ" sz="5400" b="1" dirty="0">
                <a:solidFill>
                  <a:srgbClr val="FFB600"/>
                </a:solidFill>
              </a:rPr>
              <a:t> Hana </a:t>
            </a:r>
            <a:r>
              <a:rPr lang="cs-CZ" sz="5400" b="1" dirty="0"/>
              <a:t>Kordová Marvanová</a:t>
            </a:r>
          </a:p>
        </p:txBody>
      </p:sp>
      <p:sp>
        <p:nvSpPr>
          <p:cNvPr id="8" name="Google Shape;282;p29">
            <a:extLst>
              <a:ext uri="{FF2B5EF4-FFF2-40B4-BE49-F238E27FC236}">
                <a16:creationId xmlns="" xmlns:a16="http://schemas.microsoft.com/office/drawing/2014/main" id="{2624B09B-E0C8-479D-B3E6-9C03298F269E}"/>
              </a:ext>
            </a:extLst>
          </p:cNvPr>
          <p:cNvSpPr txBox="1">
            <a:spLocks/>
          </p:cNvSpPr>
          <p:nvPr/>
        </p:nvSpPr>
        <p:spPr>
          <a:xfrm>
            <a:off x="720001" y="1656000"/>
            <a:ext cx="10608704" cy="471212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spcAft>
                <a:spcPts val="1200"/>
              </a:spcAft>
              <a:buClr>
                <a:srgbClr val="FFC000"/>
              </a:buClr>
              <a:buFont typeface="Wingdings" panose="05000000000000000000" pitchFamily="2" charset="2"/>
              <a:buChar char="ü"/>
            </a:pPr>
            <a:r>
              <a:rPr lang="cs-CZ" sz="2200" dirty="0" smtClean="0">
                <a:solidFill>
                  <a:schemeClr val="bg1"/>
                </a:solidFill>
              </a:rPr>
              <a:t>Zajištění </a:t>
            </a:r>
            <a:r>
              <a:rPr lang="cs-CZ" sz="2200" dirty="0">
                <a:solidFill>
                  <a:schemeClr val="bg1"/>
                </a:solidFill>
              </a:rPr>
              <a:t>odškodnění obětí pádu Trojské </a:t>
            </a:r>
            <a:r>
              <a:rPr lang="cs-CZ" sz="2200" dirty="0" smtClean="0">
                <a:solidFill>
                  <a:schemeClr val="bg1"/>
                </a:solidFill>
              </a:rPr>
              <a:t>lávky</a:t>
            </a:r>
          </a:p>
          <a:p>
            <a:pPr marL="800100" lvl="1" indent="-342900" algn="l">
              <a:spcAft>
                <a:spcPts val="1200"/>
              </a:spcAft>
              <a:buClr>
                <a:srgbClr val="FFC000"/>
              </a:buClr>
              <a:buFont typeface="Wingdings" panose="05000000000000000000" pitchFamily="2" charset="2"/>
              <a:buChar char="ü"/>
            </a:pPr>
            <a:r>
              <a:rPr lang="cs-CZ" sz="1800" dirty="0">
                <a:solidFill>
                  <a:schemeClr val="bg1"/>
                </a:solidFill>
              </a:rPr>
              <a:t>Uzavřena dohoda s pojišťovnou Kooperativa o poskytnutí plnění z pojištění TSK</a:t>
            </a:r>
            <a:endParaRPr lang="cs-CZ" sz="1800" dirty="0" smtClean="0">
              <a:solidFill>
                <a:schemeClr val="bg1"/>
              </a:solidFill>
            </a:endParaRPr>
          </a:p>
          <a:p>
            <a:pPr marL="342900" indent="-342900" algn="l">
              <a:spcAft>
                <a:spcPts val="1200"/>
              </a:spcAft>
              <a:buClr>
                <a:srgbClr val="FFC000"/>
              </a:buClr>
              <a:buFont typeface="Wingdings" panose="05000000000000000000" pitchFamily="2" charset="2"/>
              <a:buChar char="ü"/>
            </a:pPr>
            <a:r>
              <a:rPr lang="cs-CZ" sz="2200" dirty="0">
                <a:solidFill>
                  <a:schemeClr val="bg1"/>
                </a:solidFill>
              </a:rPr>
              <a:t>Zpracován legislativní záměr zavedení předkupního práva obcí na nemovité věci ve vlastnictví státu </a:t>
            </a:r>
            <a:endParaRPr lang="cs-CZ" sz="2200" dirty="0" smtClean="0">
              <a:solidFill>
                <a:schemeClr val="bg1"/>
              </a:solidFill>
            </a:endParaRPr>
          </a:p>
          <a:p>
            <a:pPr marL="800100" lvl="1" indent="-342900" algn="l">
              <a:spcAft>
                <a:spcPts val="1200"/>
              </a:spcAft>
              <a:buClr>
                <a:srgbClr val="FFC000"/>
              </a:buClr>
              <a:buFont typeface="Wingdings" panose="05000000000000000000" pitchFamily="2" charset="2"/>
              <a:buChar char="ü"/>
            </a:pPr>
            <a:r>
              <a:rPr lang="cs-CZ" sz="1800" dirty="0">
                <a:solidFill>
                  <a:schemeClr val="bg1"/>
                </a:solidFill>
              </a:rPr>
              <a:t>Praha chce předložit změnu, aby nepotřebný majetek státu byl přednostně nabídnut obcím pro plnění jejich funkcí</a:t>
            </a:r>
            <a:endParaRPr lang="cs-CZ" sz="1800" dirty="0" smtClean="0">
              <a:solidFill>
                <a:schemeClr val="bg1"/>
              </a:solidFill>
            </a:endParaRPr>
          </a:p>
          <a:p>
            <a:pPr marL="342900" indent="-342900" algn="l">
              <a:spcAft>
                <a:spcPts val="1200"/>
              </a:spcAft>
              <a:buClr>
                <a:srgbClr val="FFC000"/>
              </a:buClr>
              <a:buFont typeface="Wingdings" panose="05000000000000000000" pitchFamily="2" charset="2"/>
              <a:buChar char="ü"/>
            </a:pPr>
            <a:r>
              <a:rPr lang="cs-CZ" sz="2200" dirty="0">
                <a:solidFill>
                  <a:schemeClr val="bg1"/>
                </a:solidFill>
              </a:rPr>
              <a:t>Stanovisko Prahy k řešení problematiky poskytování krátkodobého </a:t>
            </a:r>
            <a:r>
              <a:rPr lang="cs-CZ" sz="2200" dirty="0" smtClean="0">
                <a:solidFill>
                  <a:schemeClr val="bg1"/>
                </a:solidFill>
              </a:rPr>
              <a:t>ubytování</a:t>
            </a:r>
          </a:p>
          <a:p>
            <a:pPr marL="800100" lvl="1" indent="-342900" algn="l">
              <a:spcAft>
                <a:spcPts val="1200"/>
              </a:spcAft>
              <a:buClr>
                <a:srgbClr val="FFC000"/>
              </a:buClr>
              <a:buFont typeface="Wingdings" panose="05000000000000000000" pitchFamily="2" charset="2"/>
              <a:buChar char="ü"/>
            </a:pPr>
            <a:r>
              <a:rPr lang="cs-CZ" sz="1800" dirty="0">
                <a:solidFill>
                  <a:schemeClr val="bg1"/>
                </a:solidFill>
              </a:rPr>
              <a:t>Komise Rady </a:t>
            </a:r>
            <a:r>
              <a:rPr lang="cs-CZ" sz="1800" dirty="0" smtClean="0">
                <a:solidFill>
                  <a:schemeClr val="bg1"/>
                </a:solidFill>
              </a:rPr>
              <a:t>hl. m. Prahy připravila </a:t>
            </a:r>
            <a:r>
              <a:rPr lang="cs-CZ" sz="1800" dirty="0">
                <a:solidFill>
                  <a:schemeClr val="bg1"/>
                </a:solidFill>
              </a:rPr>
              <a:t>stanovisko Prahy k projednávání novely zákona o místních poplatcích </a:t>
            </a:r>
          </a:p>
        </p:txBody>
      </p:sp>
      <p:sp>
        <p:nvSpPr>
          <p:cNvPr id="9" name="Google Shape;285;p29">
            <a:extLst>
              <a:ext uri="{FF2B5EF4-FFF2-40B4-BE49-F238E27FC236}">
                <a16:creationId xmlns="" xmlns:a16="http://schemas.microsoft.com/office/drawing/2014/main" id="{37347A00-F214-4320-BC71-F9F8315FB98E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472533" y="6120400"/>
            <a:ext cx="719600" cy="737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ctr"/>
            <a:fld id="{00000000-1234-1234-1234-123412341234}" type="slidenum">
              <a:rPr lang="en"/>
              <a:pPr algn="ctr"/>
              <a:t>9</a:t>
            </a:fld>
            <a:endParaRPr dirty="0"/>
          </a:p>
        </p:txBody>
      </p:sp>
      <p:pic>
        <p:nvPicPr>
          <p:cNvPr id="11" name="Grafický objekt 10">
            <a:extLst>
              <a:ext uri="{FF2B5EF4-FFF2-40B4-BE49-F238E27FC236}">
                <a16:creationId xmlns="" xmlns:a16="http://schemas.microsoft.com/office/drawing/2014/main" id="{F2552361-CADB-4CB6-BAF4-A15C8AFA3D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4000" y="144000"/>
            <a:ext cx="1440000" cy="1440000"/>
          </a:xfrm>
          <a:prstGeom prst="rect">
            <a:avLst/>
          </a:prstGeom>
        </p:spPr>
      </p:pic>
      <p:pic>
        <p:nvPicPr>
          <p:cNvPr id="3" name="Obrázek 2" descr="Obsah obrázku osoba, nošení, držení, interiér&#10;&#10;Popis se vygeneroval automaticky.">
            <a:extLst>
              <a:ext uri="{FF2B5EF4-FFF2-40B4-BE49-F238E27FC236}">
                <a16:creationId xmlns="" xmlns:a16="http://schemas.microsoft.com/office/drawing/2014/main" id="{93A151AD-14FB-4E0D-9523-4646EB7A4E0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000" y="288000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9014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657</TotalTime>
  <Words>1296</Words>
  <Application>Microsoft Office PowerPoint</Application>
  <PresentationFormat>Širokoúhlá obrazovka</PresentationFormat>
  <Paragraphs>89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Wingdings</vt:lpstr>
      <vt:lpstr>Office Theme</vt:lpstr>
      <vt:lpstr>100 DNÍ RADY  hl. m. Prahy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Děkujeme za pozornost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Adela Cinkanicova</dc:creator>
  <cp:lastModifiedBy>Kubátová Eva (MHMP, OKM)</cp:lastModifiedBy>
  <cp:revision>18</cp:revision>
  <cp:lastPrinted>2019-02-25T09:50:23Z</cp:lastPrinted>
  <dcterms:created xsi:type="dcterms:W3CDTF">2019-01-31T15:47:27Z</dcterms:created>
  <dcterms:modified xsi:type="dcterms:W3CDTF">2019-02-25T12:07:57Z</dcterms:modified>
</cp:coreProperties>
</file>